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Poppins"/>
      <p:regular r:id="rId50"/>
      <p:bold r:id="rId51"/>
      <p:italic r:id="rId52"/>
      <p:boldItalic r:id="rId53"/>
    </p:embeddedFont>
    <p:embeddedFont>
      <p:font typeface="Poppins Medium"/>
      <p:regular r:id="rId54"/>
      <p:bold r:id="rId55"/>
      <p:italic r:id="rId56"/>
      <p:boldItalic r:id="rId57"/>
    </p:embeddedFont>
    <p:embeddedFont>
      <p:font typeface="Poppins SemiBol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0AC4977-C18C-494E-BF64-891A6523DE18}">
  <a:tblStyle styleId="{90AC4977-C18C-494E-BF64-891A6523DE1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schemas.openxmlformats.org/officeDocument/2006/relationships/font" Target="fonts/PoppinsSemiBold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PoppinsSemiBold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oppins-bold.fntdata"/><Relationship Id="rId50" Type="http://schemas.openxmlformats.org/officeDocument/2006/relationships/font" Target="fonts/Poppins-regular.fntdata"/><Relationship Id="rId53" Type="http://schemas.openxmlformats.org/officeDocument/2006/relationships/font" Target="fonts/Poppins-boldItalic.fntdata"/><Relationship Id="rId52" Type="http://schemas.openxmlformats.org/officeDocument/2006/relationships/font" Target="fonts/Poppins-italic.fntdata"/><Relationship Id="rId11" Type="http://schemas.openxmlformats.org/officeDocument/2006/relationships/slide" Target="slides/slide5.xml"/><Relationship Id="rId55" Type="http://schemas.openxmlformats.org/officeDocument/2006/relationships/font" Target="fonts/PoppinsMedium-bold.fntdata"/><Relationship Id="rId10" Type="http://schemas.openxmlformats.org/officeDocument/2006/relationships/slide" Target="slides/slide4.xml"/><Relationship Id="rId54" Type="http://schemas.openxmlformats.org/officeDocument/2006/relationships/font" Target="fonts/PoppinsMedium-regular.fntdata"/><Relationship Id="rId13" Type="http://schemas.openxmlformats.org/officeDocument/2006/relationships/slide" Target="slides/slide7.xml"/><Relationship Id="rId57" Type="http://schemas.openxmlformats.org/officeDocument/2006/relationships/font" Target="fonts/PoppinsMedium-boldItalic.fntdata"/><Relationship Id="rId12" Type="http://schemas.openxmlformats.org/officeDocument/2006/relationships/slide" Target="slides/slide6.xml"/><Relationship Id="rId56" Type="http://schemas.openxmlformats.org/officeDocument/2006/relationships/font" Target="fonts/PoppinsMedium-italic.fntdata"/><Relationship Id="rId15" Type="http://schemas.openxmlformats.org/officeDocument/2006/relationships/slide" Target="slides/slide9.xml"/><Relationship Id="rId59" Type="http://schemas.openxmlformats.org/officeDocument/2006/relationships/font" Target="fonts/PoppinsSemiBold-bold.fntdata"/><Relationship Id="rId14" Type="http://schemas.openxmlformats.org/officeDocument/2006/relationships/slide" Target="slides/slide8.xml"/><Relationship Id="rId58" Type="http://schemas.openxmlformats.org/officeDocument/2006/relationships/font" Target="fonts/PoppinsSemiBo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48ab4f1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48ab4f1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a48ab4f1d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a48ab4f1d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48ab4f1d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a48ab4f1d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a48ab4f1d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a48ab4f1d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48ab4f1d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48ab4f1d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e5e395363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1e5e395363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e5e395363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1e5e395363_0_900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e5e395363_0_907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31e5e395363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e5e395363_0_913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31e5e395363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1e5e395363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1e5e395363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e5e395363_0_1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1e5e395363_0_1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48ab4f1d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48ab4f1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e5e395363_0_1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e5e395363_0_1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e5e395363_0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e5e395363_0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e5e395363_0_1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1e5e395363_0_1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1e5e395363_0_1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1e5e395363_0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48ab4f1d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48ab4f1d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e5e395363_0_1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1e5e395363_0_1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e5e395363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1e5e395363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1e5e395363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1e5e395363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1e5e395363_0_1024:notes"/>
          <p:cNvSpPr/>
          <p:nvPr>
            <p:ph idx="2" type="sldImg"/>
          </p:nvPr>
        </p:nvSpPr>
        <p:spPr>
          <a:xfrm>
            <a:off x="426300" y="698587"/>
            <a:ext cx="6169800" cy="3491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1e5e395363_0_1024:notes"/>
          <p:cNvSpPr txBox="1"/>
          <p:nvPr>
            <p:ph idx="1" type="body"/>
          </p:nvPr>
        </p:nvSpPr>
        <p:spPr>
          <a:xfrm>
            <a:off x="702310" y="4421824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75" lIns="93175" spcFirstLastPara="1" rIns="93175" wrap="square" tIns="931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1e5e395363_0_10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1e5e395363_0_1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a48ab4f1d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a48ab4f1d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1e5e395363_0_10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1e5e395363_0_1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1e5e395363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1e5e395363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1e5e395363_0_1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1e5e395363_0_1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1e5e395363_0_1171:notes"/>
          <p:cNvSpPr/>
          <p:nvPr>
            <p:ph idx="2" type="sldImg"/>
          </p:nvPr>
        </p:nvSpPr>
        <p:spPr>
          <a:xfrm>
            <a:off x="426300" y="698587"/>
            <a:ext cx="6169800" cy="3491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31e5e395363_0_1171:notes"/>
          <p:cNvSpPr txBox="1"/>
          <p:nvPr>
            <p:ph idx="1" type="body"/>
          </p:nvPr>
        </p:nvSpPr>
        <p:spPr>
          <a:xfrm>
            <a:off x="702310" y="4421824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75" lIns="93175" spcFirstLastPara="1" rIns="93175" wrap="square" tIns="931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e5e395363_0_1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1e5e395363_0_1323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a48ab4f1d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a48ab4f1d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a48ab4f1d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a48ab4f1d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a48ab4f1d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a48ab4f1d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25ff82e636_1_0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325ff82e6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25ff82e636_1_4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25ff82e636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a48ab4f1d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a48ab4f1d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5ff82e636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325ff82e636_1_11:notes"/>
          <p:cNvSpPr/>
          <p:nvPr>
            <p:ph idx="2" type="sldImg"/>
          </p:nvPr>
        </p:nvSpPr>
        <p:spPr>
          <a:xfrm>
            <a:off x="398397" y="686112"/>
            <a:ext cx="606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e5e395363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1e5e395363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a48ab4f1d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a48ab4f1d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a48ab4f1d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a48ab4f1d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48ab4f1d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48ab4f1d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48ab4f1d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48ab4f1d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48ab4f1d2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48ab4f1d2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48ab4f1d2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a48ab4f1d2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48ab4f1d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48ab4f1d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Relationship Id="rId3" Type="http://schemas.openxmlformats.org/officeDocument/2006/relationships/image" Target="../media/image2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5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Relationship Id="rId3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Simple 1">
  <p:cSld name="CUSTOM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 b="40651" l="11060" r="97" t="-502"/>
          <a:stretch/>
        </p:blipFill>
        <p:spPr>
          <a:xfrm flipH="1" rot="6">
            <a:off x="3" y="3398807"/>
            <a:ext cx="9143997" cy="174468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540300" y="1152475"/>
            <a:ext cx="52998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Simple 2">
  <p:cSld name="CUSTOM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540300" y="1152475"/>
            <a:ext cx="52998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46995" l="6252" r="0" t="-4665"/>
          <a:stretch/>
        </p:blipFill>
        <p:spPr>
          <a:xfrm flipH="1" rot="6">
            <a:off x="3" y="3398807"/>
            <a:ext cx="9143997" cy="1744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2">
  <p:cSld name="TITLE_1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 title="Connection Waves_LARGE-04.png"/>
          <p:cNvPicPr preferRelativeResize="0"/>
          <p:nvPr/>
        </p:nvPicPr>
        <p:blipFill rotWithShape="1">
          <a:blip r:embed="rId2">
            <a:alphaModFix/>
          </a:blip>
          <a:srcRect b="11590" l="0" r="5722" t="0"/>
          <a:stretch/>
        </p:blipFill>
        <p:spPr>
          <a:xfrm flipH="1">
            <a:off x="3" y="2715025"/>
            <a:ext cx="9143997" cy="24284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/>
          <p:nvPr>
            <p:ph type="ctrTitle"/>
          </p:nvPr>
        </p:nvSpPr>
        <p:spPr>
          <a:xfrm>
            <a:off x="572275" y="221000"/>
            <a:ext cx="4593900" cy="17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1" type="subTitle"/>
          </p:nvPr>
        </p:nvSpPr>
        <p:spPr>
          <a:xfrm>
            <a:off x="572275" y="1966425"/>
            <a:ext cx="4152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3">
            <a:alphaModFix/>
          </a:blip>
          <a:srcRect b="0" l="0" r="2219" t="0"/>
          <a:stretch/>
        </p:blipFill>
        <p:spPr>
          <a:xfrm>
            <a:off x="5421084" y="2567187"/>
            <a:ext cx="3457200" cy="2360100"/>
          </a:xfrm>
          <a:prstGeom prst="roundRect">
            <a:avLst>
              <a:gd fmla="val 866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_1">
    <p:bg>
      <p:bgPr>
        <a:solidFill>
          <a:srgbClr val="0E84F7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 rotWithShape="1">
          <a:blip r:embed="rId2">
            <a:alphaModFix/>
          </a:blip>
          <a:srcRect b="0" l="0" r="2714" t="0"/>
          <a:stretch/>
        </p:blipFill>
        <p:spPr>
          <a:xfrm>
            <a:off x="1464000" y="0"/>
            <a:ext cx="76762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/>
          <p:nvPr/>
        </p:nvSpPr>
        <p:spPr>
          <a:xfrm rot="-5400000">
            <a:off x="2000250" y="-2000250"/>
            <a:ext cx="5143500" cy="9144000"/>
          </a:xfrm>
          <a:prstGeom prst="rect">
            <a:avLst/>
          </a:prstGeom>
          <a:gradFill>
            <a:gsLst>
              <a:gs pos="0">
                <a:srgbClr val="0E84F7"/>
              </a:gs>
              <a:gs pos="46000">
                <a:srgbClr val="0E84F7">
                  <a:alpha val="5176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7"/>
          <p:cNvSpPr/>
          <p:nvPr/>
        </p:nvSpPr>
        <p:spPr>
          <a:xfrm rot="-5400000">
            <a:off x="2550950" y="-1449450"/>
            <a:ext cx="5143500" cy="8042400"/>
          </a:xfrm>
          <a:prstGeom prst="rect">
            <a:avLst/>
          </a:prstGeom>
          <a:gradFill>
            <a:gsLst>
              <a:gs pos="0">
                <a:srgbClr val="0E84F7"/>
              </a:gs>
              <a:gs pos="46000">
                <a:srgbClr val="0E84F7">
                  <a:alpha val="5176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7" title="Connection Waves_LARGE-04.png"/>
          <p:cNvPicPr preferRelativeResize="0"/>
          <p:nvPr/>
        </p:nvPicPr>
        <p:blipFill rotWithShape="1">
          <a:blip r:embed="rId3">
            <a:alphaModFix/>
          </a:blip>
          <a:srcRect b="11590" l="0" r="5722" t="0"/>
          <a:stretch/>
        </p:blipFill>
        <p:spPr>
          <a:xfrm flipH="1">
            <a:off x="3" y="2715025"/>
            <a:ext cx="9143997" cy="242847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/>
          <p:nvPr>
            <p:ph type="ctrTitle"/>
          </p:nvPr>
        </p:nvSpPr>
        <p:spPr>
          <a:xfrm>
            <a:off x="572275" y="221000"/>
            <a:ext cx="4593900" cy="17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oppins"/>
              <a:buNone/>
              <a:defRPr b="1" sz="3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3300"/>
              <a:buFont typeface="Poppins"/>
              <a:buNone/>
              <a:defRPr b="1" sz="33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" type="subTitle"/>
          </p:nvPr>
        </p:nvSpPr>
        <p:spPr>
          <a:xfrm>
            <a:off x="572275" y="1966425"/>
            <a:ext cx="4152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856"/>
              </a:buClr>
              <a:buSzPts val="2400"/>
              <a:buFont typeface="Poppins SemiBold"/>
              <a:buNone/>
              <a:defRPr sz="2400">
                <a:solidFill>
                  <a:srgbClr val="FFD85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SemiBold"/>
              <a:buNone/>
              <a:defRPr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 type="secHead">
  <p:cSld name="SECTION_HEADER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1"/>
            <a:ext cx="9144000" cy="51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8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1"/>
            <a:ext cx="9144000" cy="51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b="1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Blue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/>
          <p:nvPr/>
        </p:nvSpPr>
        <p:spPr>
          <a:xfrm>
            <a:off x="0" y="0"/>
            <a:ext cx="4029000" cy="5143500"/>
          </a:xfrm>
          <a:prstGeom prst="rect">
            <a:avLst/>
          </a:prstGeom>
          <a:solidFill>
            <a:srgbClr val="0E84F7"/>
          </a:solidFill>
          <a:ln cap="flat" cmpd="sng" w="9525">
            <a:solidFill>
              <a:srgbClr val="0E84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3" name="Google Shape;83;p20"/>
          <p:cNvSpPr txBox="1"/>
          <p:nvPr>
            <p:ph type="title"/>
          </p:nvPr>
        </p:nvSpPr>
        <p:spPr>
          <a:xfrm>
            <a:off x="291000" y="440700"/>
            <a:ext cx="3327600" cy="11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" type="body"/>
          </p:nvPr>
        </p:nvSpPr>
        <p:spPr>
          <a:xfrm>
            <a:off x="4492375" y="552900"/>
            <a:ext cx="4112400" cy="4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  <p:sp>
        <p:nvSpPr>
          <p:cNvPr id="85" name="Google Shape;85;p20"/>
          <p:cNvSpPr txBox="1"/>
          <p:nvPr>
            <p:ph idx="2" type="subTitle"/>
          </p:nvPr>
        </p:nvSpPr>
        <p:spPr>
          <a:xfrm>
            <a:off x="291000" y="1578000"/>
            <a:ext cx="33276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86" name="Google Shape;86;p20"/>
          <p:cNvPicPr preferRelativeResize="0"/>
          <p:nvPr/>
        </p:nvPicPr>
        <p:blipFill rotWithShape="1">
          <a:blip r:embed="rId2">
            <a:alphaModFix/>
          </a:blip>
          <a:srcRect b="24313" l="50134" r="8558" t="18016"/>
          <a:stretch/>
        </p:blipFill>
        <p:spPr>
          <a:xfrm flipH="1" rot="4">
            <a:off x="2" y="3398804"/>
            <a:ext cx="4029000" cy="174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Purple">
  <p:cSld name="TITLE_AND_BODY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0" y="0"/>
            <a:ext cx="4029000" cy="5143500"/>
          </a:xfrm>
          <a:prstGeom prst="rect">
            <a:avLst/>
          </a:prstGeom>
          <a:solidFill>
            <a:srgbClr val="6D01C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9" name="Google Shape;89;p21"/>
          <p:cNvSpPr txBox="1"/>
          <p:nvPr>
            <p:ph type="title"/>
          </p:nvPr>
        </p:nvSpPr>
        <p:spPr>
          <a:xfrm>
            <a:off x="291000" y="440700"/>
            <a:ext cx="3327600" cy="11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4492375" y="552900"/>
            <a:ext cx="4112400" cy="4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2" type="subTitle"/>
          </p:nvPr>
        </p:nvSpPr>
        <p:spPr>
          <a:xfrm>
            <a:off x="291000" y="1578000"/>
            <a:ext cx="3327600" cy="9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2" name="Google Shape;92;p21"/>
          <p:cNvPicPr preferRelativeResize="0"/>
          <p:nvPr/>
        </p:nvPicPr>
        <p:blipFill rotWithShape="1">
          <a:blip r:embed="rId2">
            <a:alphaModFix/>
          </a:blip>
          <a:srcRect b="24313" l="50134" r="8558" t="18016"/>
          <a:stretch/>
        </p:blipFill>
        <p:spPr>
          <a:xfrm flipH="1" rot="4">
            <a:off x="2" y="3398804"/>
            <a:ext cx="4029000" cy="174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Dark Purple">
  <p:cSld name="TITLE_AND_BODY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/>
          <p:nvPr/>
        </p:nvSpPr>
        <p:spPr>
          <a:xfrm>
            <a:off x="0" y="0"/>
            <a:ext cx="4029000" cy="5143500"/>
          </a:xfrm>
          <a:prstGeom prst="rect">
            <a:avLst/>
          </a:prstGeom>
          <a:solidFill>
            <a:srgbClr val="1D03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95" name="Google Shape;95;p22"/>
          <p:cNvSpPr txBox="1"/>
          <p:nvPr>
            <p:ph type="title"/>
          </p:nvPr>
        </p:nvSpPr>
        <p:spPr>
          <a:xfrm>
            <a:off x="291000" y="440700"/>
            <a:ext cx="3327600" cy="11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" type="body"/>
          </p:nvPr>
        </p:nvSpPr>
        <p:spPr>
          <a:xfrm>
            <a:off x="4492375" y="552900"/>
            <a:ext cx="4112400" cy="4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  <p:sp>
        <p:nvSpPr>
          <p:cNvPr id="97" name="Google Shape;97;p22"/>
          <p:cNvSpPr txBox="1"/>
          <p:nvPr>
            <p:ph idx="2" type="subTitle"/>
          </p:nvPr>
        </p:nvSpPr>
        <p:spPr>
          <a:xfrm>
            <a:off x="291000" y="1578000"/>
            <a:ext cx="3327600" cy="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8" name="Google Shape;98;p22"/>
          <p:cNvPicPr preferRelativeResize="0"/>
          <p:nvPr/>
        </p:nvPicPr>
        <p:blipFill rotWithShape="1">
          <a:blip r:embed="rId2">
            <a:alphaModFix/>
          </a:blip>
          <a:srcRect b="24313" l="50134" r="8558" t="18016"/>
          <a:stretch/>
        </p:blipFill>
        <p:spPr>
          <a:xfrm flipH="1" rot="4">
            <a:off x="2" y="3398804"/>
            <a:ext cx="4029000" cy="174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City">
  <p:cSld name="TITLE_AND_BODY_1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/>
          <p:nvPr/>
        </p:nvSpPr>
        <p:spPr>
          <a:xfrm>
            <a:off x="-50" y="-75"/>
            <a:ext cx="4029000" cy="5143500"/>
          </a:xfrm>
          <a:prstGeom prst="rect">
            <a:avLst/>
          </a:prstGeom>
          <a:solidFill>
            <a:srgbClr val="1D033E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3"/>
          <p:cNvPicPr preferRelativeResize="0"/>
          <p:nvPr/>
        </p:nvPicPr>
        <p:blipFill rotWithShape="1">
          <a:blip r:embed="rId2">
            <a:alphaModFix amt="57000"/>
          </a:blip>
          <a:srcRect b="3852" l="37576" r="18085" t="11106"/>
          <a:stretch/>
        </p:blipFill>
        <p:spPr>
          <a:xfrm>
            <a:off x="-25" y="-75"/>
            <a:ext cx="40290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/>
          <p:nvPr>
            <p:ph idx="1" type="body"/>
          </p:nvPr>
        </p:nvSpPr>
        <p:spPr>
          <a:xfrm>
            <a:off x="4441075" y="1540775"/>
            <a:ext cx="4314900" cy="28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Font typeface="Poppins"/>
              <a:buChar char="●"/>
              <a:defRPr b="1">
                <a:solidFill>
                  <a:srgbClr val="3D3D3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  <p:sp>
        <p:nvSpPr>
          <p:cNvPr id="103" name="Google Shape;103;p23"/>
          <p:cNvSpPr txBox="1"/>
          <p:nvPr>
            <p:ph type="title"/>
          </p:nvPr>
        </p:nvSpPr>
        <p:spPr>
          <a:xfrm>
            <a:off x="4441075" y="376175"/>
            <a:ext cx="449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3000"/>
              <a:buNone/>
              <a:defRPr sz="3000">
                <a:solidFill>
                  <a:srgbClr val="0E84F7"/>
                </a:solidFill>
                <a:highlight>
                  <a:schemeClr val="l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E84F7"/>
              </a:buClr>
              <a:buSzPts val="2800"/>
              <a:buNone/>
              <a:defRPr>
                <a:solidFill>
                  <a:srgbClr val="0E84F7"/>
                </a:solidFill>
              </a:defRPr>
            </a:lvl9pPr>
          </a:lstStyle>
          <a:p/>
        </p:txBody>
      </p:sp>
      <p:sp>
        <p:nvSpPr>
          <p:cNvPr id="104" name="Google Shape;104;p23"/>
          <p:cNvSpPr/>
          <p:nvPr/>
        </p:nvSpPr>
        <p:spPr>
          <a:xfrm rot="10800000">
            <a:off x="13" y="1468432"/>
            <a:ext cx="4029000" cy="3675000"/>
          </a:xfrm>
          <a:prstGeom prst="rect">
            <a:avLst/>
          </a:prstGeom>
          <a:gradFill>
            <a:gsLst>
              <a:gs pos="0">
                <a:srgbClr val="1D033E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3"/>
          <p:cNvPicPr preferRelativeResize="0"/>
          <p:nvPr/>
        </p:nvPicPr>
        <p:blipFill rotWithShape="1">
          <a:blip r:embed="rId3">
            <a:alphaModFix/>
          </a:blip>
          <a:srcRect b="23353" l="0" r="0" t="-3085"/>
          <a:stretch/>
        </p:blipFill>
        <p:spPr>
          <a:xfrm>
            <a:off x="2140599" y="4451675"/>
            <a:ext cx="1287101" cy="2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51" y="3653156"/>
            <a:ext cx="1238798" cy="44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26" y="3932000"/>
            <a:ext cx="1216850" cy="12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4750" y="3725302"/>
            <a:ext cx="1498800" cy="3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Waves">
  <p:cSld name="TITLE_AND_BODY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 rotWithShape="1">
          <a:blip r:embed="rId2">
            <a:alphaModFix/>
          </a:blip>
          <a:srcRect b="46995" l="6252" r="0" t="-4665"/>
          <a:stretch/>
        </p:blipFill>
        <p:spPr>
          <a:xfrm flipH="1" rot="6">
            <a:off x="3" y="3398807"/>
            <a:ext cx="9143997" cy="174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/>
          <p:nvPr>
            <p:ph idx="2" type="pic"/>
          </p:nvPr>
        </p:nvSpPr>
        <p:spPr>
          <a:xfrm>
            <a:off x="5790401" y="445025"/>
            <a:ext cx="2887800" cy="4236000"/>
          </a:xfrm>
          <a:prstGeom prst="roundRect">
            <a:avLst>
              <a:gd fmla="val 9376" name="adj"/>
            </a:avLst>
          </a:prstGeom>
          <a:noFill/>
          <a:ln>
            <a:noFill/>
          </a:ln>
        </p:spPr>
      </p:sp>
      <p:sp>
        <p:nvSpPr>
          <p:cNvPr id="112" name="Google Shape;112;p24"/>
          <p:cNvSpPr txBox="1"/>
          <p:nvPr>
            <p:ph type="title"/>
          </p:nvPr>
        </p:nvSpPr>
        <p:spPr>
          <a:xfrm>
            <a:off x="540300" y="445025"/>
            <a:ext cx="5022300" cy="10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9pPr>
          </a:lstStyle>
          <a:p/>
        </p:txBody>
      </p:sp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540300" y="1665400"/>
            <a:ext cx="5022300" cy="30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6" name="Google Shape;116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Simple 1 1">
  <p:cSld name="CUSTOM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 rotWithShape="1">
          <a:blip r:embed="rId2">
            <a:alphaModFix/>
          </a:blip>
          <a:srcRect b="40651" l="11060" r="97" t="-502"/>
          <a:stretch/>
        </p:blipFill>
        <p:spPr>
          <a:xfrm flipH="1" rot="7">
            <a:off x="0" y="3398806"/>
            <a:ext cx="9144000" cy="174468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9pPr>
          </a:lstStyle>
          <a:p/>
        </p:txBody>
      </p:sp>
      <p:sp>
        <p:nvSpPr>
          <p:cNvPr id="124" name="Google Shape;124;p27"/>
          <p:cNvSpPr txBox="1"/>
          <p:nvPr>
            <p:ph idx="1" type="body"/>
          </p:nvPr>
        </p:nvSpPr>
        <p:spPr>
          <a:xfrm>
            <a:off x="540300" y="1152475"/>
            <a:ext cx="5299800" cy="3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Waves 1">
  <p:cSld name="TITLE_AND_BODY_1_1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8"/>
          <p:cNvPicPr preferRelativeResize="0"/>
          <p:nvPr/>
        </p:nvPicPr>
        <p:blipFill rotWithShape="1">
          <a:blip r:embed="rId2">
            <a:alphaModFix/>
          </a:blip>
          <a:srcRect b="46995" l="6252" r="0" t="-4665"/>
          <a:stretch/>
        </p:blipFill>
        <p:spPr>
          <a:xfrm flipH="1" rot="6">
            <a:off x="3" y="3398807"/>
            <a:ext cx="9143997" cy="174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/>
          <p:nvPr>
            <p:ph idx="2" type="pic"/>
          </p:nvPr>
        </p:nvSpPr>
        <p:spPr>
          <a:xfrm>
            <a:off x="5790401" y="445025"/>
            <a:ext cx="2887800" cy="4236000"/>
          </a:xfrm>
          <a:prstGeom prst="roundRect">
            <a:avLst>
              <a:gd fmla="val 9376" name="adj"/>
            </a:avLst>
          </a:prstGeom>
          <a:noFill/>
          <a:ln>
            <a:noFill/>
          </a:ln>
        </p:spPr>
      </p:sp>
      <p:sp>
        <p:nvSpPr>
          <p:cNvPr id="128" name="Google Shape;128;p28"/>
          <p:cNvSpPr txBox="1"/>
          <p:nvPr>
            <p:ph type="title"/>
          </p:nvPr>
        </p:nvSpPr>
        <p:spPr>
          <a:xfrm>
            <a:off x="540300" y="445025"/>
            <a:ext cx="50223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1" type="body"/>
          </p:nvPr>
        </p:nvSpPr>
        <p:spPr>
          <a:xfrm>
            <a:off x="540300" y="1665400"/>
            <a:ext cx="5022300" cy="30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3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" y="-15"/>
            <a:ext cx="9144000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9"/>
          <p:cNvSpPr txBox="1"/>
          <p:nvPr>
            <p:ph type="ctrTitle"/>
          </p:nvPr>
        </p:nvSpPr>
        <p:spPr>
          <a:xfrm>
            <a:off x="311700" y="302325"/>
            <a:ext cx="5518200" cy="17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D01CB"/>
              </a:buClr>
              <a:buSzPts val="4500"/>
              <a:buFont typeface="Poppins"/>
              <a:buNone/>
              <a:defRPr b="1" sz="4500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3" name="Google Shape;133;p29"/>
          <p:cNvSpPr txBox="1"/>
          <p:nvPr>
            <p:ph idx="1" type="subTitle"/>
          </p:nvPr>
        </p:nvSpPr>
        <p:spPr>
          <a:xfrm>
            <a:off x="311700" y="2336100"/>
            <a:ext cx="4439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790575"/>
            <a:ext cx="2903401" cy="10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/>
          <p:nvPr/>
        </p:nvSpPr>
        <p:spPr>
          <a:xfrm>
            <a:off x="232775" y="3673600"/>
            <a:ext cx="3077100" cy="127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Waves 2">
  <p:cSld name="TITLE_AND_BODY_1_1_2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0"/>
          <p:cNvPicPr preferRelativeResize="0"/>
          <p:nvPr/>
        </p:nvPicPr>
        <p:blipFill rotWithShape="1">
          <a:blip r:embed="rId2">
            <a:alphaModFix/>
          </a:blip>
          <a:srcRect b="46995" l="6252" r="0" t="-4665"/>
          <a:stretch/>
        </p:blipFill>
        <p:spPr>
          <a:xfrm flipH="1" rot="6">
            <a:off x="3" y="3398807"/>
            <a:ext cx="9143997" cy="174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/>
          <p:nvPr>
            <p:ph idx="2" type="pic"/>
          </p:nvPr>
        </p:nvSpPr>
        <p:spPr>
          <a:xfrm>
            <a:off x="5790401" y="445025"/>
            <a:ext cx="2887800" cy="4236000"/>
          </a:xfrm>
          <a:prstGeom prst="roundRect">
            <a:avLst>
              <a:gd fmla="val 9376" name="adj"/>
            </a:avLst>
          </a:prstGeom>
          <a:noFill/>
          <a:ln>
            <a:noFill/>
          </a:ln>
        </p:spPr>
      </p:sp>
      <p:sp>
        <p:nvSpPr>
          <p:cNvPr id="140" name="Google Shape;140;p30"/>
          <p:cNvSpPr txBox="1"/>
          <p:nvPr>
            <p:ph type="title"/>
          </p:nvPr>
        </p:nvSpPr>
        <p:spPr>
          <a:xfrm>
            <a:off x="540300" y="445025"/>
            <a:ext cx="50223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ts val="2800"/>
              <a:buNone/>
              <a:defRPr>
                <a:solidFill>
                  <a:srgbClr val="1D033E"/>
                </a:solidFill>
              </a:defRPr>
            </a:lvl9pPr>
          </a:lstStyle>
          <a:p/>
        </p:txBody>
      </p:sp>
      <p:sp>
        <p:nvSpPr>
          <p:cNvPr id="141" name="Google Shape;141;p30"/>
          <p:cNvSpPr txBox="1"/>
          <p:nvPr>
            <p:ph idx="1" type="body"/>
          </p:nvPr>
        </p:nvSpPr>
        <p:spPr>
          <a:xfrm>
            <a:off x="540300" y="1665400"/>
            <a:ext cx="5022300" cy="30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Char char="●"/>
              <a:defRPr>
                <a:solidFill>
                  <a:srgbClr val="3D3D3D"/>
                </a:solidFill>
              </a:defRPr>
            </a:lvl1pPr>
            <a:lvl2pPr indent="-3302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○"/>
              <a:defRPr>
                <a:solidFill>
                  <a:srgbClr val="3D3D3D"/>
                </a:solidFill>
              </a:defRPr>
            </a:lvl2pPr>
            <a:lvl3pPr indent="-330200" lvl="2" marL="1371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600"/>
              <a:buChar char="■"/>
              <a:defRPr>
                <a:solidFill>
                  <a:srgbClr val="3D3D3D"/>
                </a:solidFill>
              </a:defRPr>
            </a:lvl3pPr>
            <a:lvl4pPr indent="-317500" lvl="3" marL="1828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4pPr>
            <a:lvl5pPr indent="-317500" lvl="4" marL="22860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5pPr>
            <a:lvl6pPr indent="-317500" lvl="5" marL="2743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6pPr>
            <a:lvl7pPr indent="-317500" lvl="6" marL="3200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●"/>
              <a:defRPr>
                <a:solidFill>
                  <a:srgbClr val="3D3D3D"/>
                </a:solidFill>
              </a:defRPr>
            </a:lvl7pPr>
            <a:lvl8pPr indent="-317500" lvl="7" marL="3657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○"/>
              <a:defRPr>
                <a:solidFill>
                  <a:srgbClr val="3D3D3D"/>
                </a:solidFill>
              </a:defRPr>
            </a:lvl8pPr>
            <a:lvl9pPr indent="-317500" lvl="8" marL="4114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400"/>
              <a:buChar char="■"/>
              <a:defRPr>
                <a:solidFill>
                  <a:srgbClr val="3D3D3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Char char="●"/>
              <a:defRPr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30200" lvl="1" marL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Char char="○"/>
              <a:defRPr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-330200" lvl="2" marL="13716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Char char="■"/>
              <a:defRPr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-317500" lvl="3" marL="1828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-317500" lvl="4" marL="22860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-317500" lvl="5" marL="2743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-317500" lvl="6" marL="3200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-317500" lvl="7" marL="36576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-317500" lvl="8" marL="4114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youtube.com/watch?v=ZqnnvNJCHC0" TargetMode="External"/><Relationship Id="rId4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hyperlink" Target="https://simulator.webapps.google.com/chromebook#use-your-touchpad?l=en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gif"/><Relationship Id="rId4" Type="http://schemas.openxmlformats.org/officeDocument/2006/relationships/hyperlink" Target="https://edu.gcfglobal.org/en/mousetutorial/mouse-tutorial/1/" TargetMode="External"/><Relationship Id="rId5" Type="http://schemas.openxmlformats.org/officeDocument/2006/relationships/hyperlink" Target="https://intouch-2000.net/seniornet/exercises/mousepractice.html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youtube.com/watch?v=BrXPcaRlBqo" TargetMode="External"/><Relationship Id="rId4" Type="http://schemas.openxmlformats.org/officeDocument/2006/relationships/image" Target="../media/image4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youtube.com/watch_popup?v=2eH0JbEE-6k" TargetMode="External"/><Relationship Id="rId4" Type="http://schemas.openxmlformats.org/officeDocument/2006/relationships/image" Target="../media/image43.png"/><Relationship Id="rId5" Type="http://schemas.openxmlformats.org/officeDocument/2006/relationships/hyperlink" Target="http://www.gmail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tinyurl.com/dsh-surveys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>
            <p:ph type="ctrTitle"/>
          </p:nvPr>
        </p:nvSpPr>
        <p:spPr>
          <a:xfrm>
            <a:off x="572275" y="221000"/>
            <a:ext cx="5145600" cy="17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Centro de Habilidades Digitales</a:t>
            </a:r>
            <a:endParaRPr/>
          </a:p>
        </p:txBody>
      </p:sp>
      <p:sp>
        <p:nvSpPr>
          <p:cNvPr id="147" name="Google Shape;147;p31"/>
          <p:cNvSpPr txBox="1"/>
          <p:nvPr>
            <p:ph idx="1" type="subTitle"/>
          </p:nvPr>
        </p:nvSpPr>
        <p:spPr>
          <a:xfrm>
            <a:off x="572275" y="1966425"/>
            <a:ext cx="4152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Fundamentos - Lección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 txBox="1"/>
          <p:nvPr>
            <p:ph type="title"/>
          </p:nvPr>
        </p:nvSpPr>
        <p:spPr>
          <a:xfrm>
            <a:off x="291000" y="440700"/>
            <a:ext cx="3327600" cy="11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Requisitos</a:t>
            </a:r>
            <a:endParaRPr/>
          </a:p>
        </p:txBody>
      </p:sp>
      <p:sp>
        <p:nvSpPr>
          <p:cNvPr id="203" name="Google Shape;203;p40"/>
          <p:cNvSpPr txBox="1"/>
          <p:nvPr>
            <p:ph idx="1" type="body"/>
          </p:nvPr>
        </p:nvSpPr>
        <p:spPr>
          <a:xfrm>
            <a:off x="4492375" y="552900"/>
            <a:ext cx="4112400" cy="4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b="1" lang="en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rPr>
              <a:t>Asistencia: </a:t>
            </a:r>
            <a:r>
              <a:rPr lang="en">
                <a:solidFill>
                  <a:schemeClr val="dk1"/>
                </a:solidFill>
              </a:rPr>
              <a:t>Debe asistir a todas las sesiones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b="1" lang="en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rPr>
              <a:t>Encuesta:</a:t>
            </a:r>
            <a:r>
              <a:rPr lang="en">
                <a:solidFill>
                  <a:schemeClr val="dk1"/>
                </a:solidFill>
              </a:rPr>
              <a:t> Realice la encuesta previa y posterior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b="1" lang="en">
                <a:solidFill>
                  <a:srgbClr val="6D01CB"/>
                </a:solidFill>
                <a:latin typeface="Poppins"/>
                <a:ea typeface="Poppins"/>
                <a:cs typeface="Poppins"/>
                <a:sym typeface="Poppins"/>
              </a:rPr>
              <a:t>Presentación final: </a:t>
            </a:r>
            <a:r>
              <a:rPr lang="en">
                <a:solidFill>
                  <a:schemeClr val="dk1"/>
                </a:solidFill>
              </a:rPr>
              <a:t>Muestre algo que aprendió en el curso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04" name="Google Shape;204;p40"/>
          <p:cNvGraphicFramePr/>
          <p:nvPr/>
        </p:nvGraphicFramePr>
        <p:xfrm>
          <a:off x="429125" y="13050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{90AC4977-C18C-494E-BF64-891A6523DE18}</a:tableStyleId>
              </a:tblPr>
              <a:tblGrid>
                <a:gridCol w="1319425"/>
                <a:gridCol w="1037875"/>
                <a:gridCol w="920175"/>
              </a:tblGrid>
              <a:tr h="45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1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</a:t>
                      </a: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IA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HORA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1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HO</a:t>
                      </a: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RA</a:t>
                      </a:r>
                      <a:r>
                        <a:rPr b="1" i="0" lang="en" sz="11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(ej. Martes Nov. 12)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 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pm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ho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ra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—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 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pm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ho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ra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—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 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pm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ho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ra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—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xx 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pm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x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ho</a:t>
                      </a:r>
                      <a:r>
                        <a:rPr lang="en" sz="9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ra</a:t>
                      </a:r>
                      <a:r>
                        <a:rPr i="0" lang="en" sz="9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75075" marB="75075" marR="52550" marL="5255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Discusión - Normas</a:t>
            </a:r>
            <a:endParaRPr/>
          </a:p>
        </p:txBody>
      </p:sp>
      <p:sp>
        <p:nvSpPr>
          <p:cNvPr id="210" name="Google Shape;210;p41"/>
          <p:cNvSpPr txBox="1"/>
          <p:nvPr>
            <p:ph idx="1" type="body"/>
          </p:nvPr>
        </p:nvSpPr>
        <p:spPr>
          <a:xfrm>
            <a:off x="540300" y="1152475"/>
            <a:ext cx="45054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¿Qué expectativas queremos para nuestra clase?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1" name="Google Shape;211;p41"/>
          <p:cNvPicPr preferRelativeResize="0"/>
          <p:nvPr/>
        </p:nvPicPr>
        <p:blipFill rotWithShape="1">
          <a:blip r:embed="rId3">
            <a:alphaModFix/>
          </a:blip>
          <a:srcRect b="0" l="14950" r="1108" t="0"/>
          <a:stretch/>
        </p:blipFill>
        <p:spPr>
          <a:xfrm>
            <a:off x="5473900" y="445025"/>
            <a:ext cx="3036000" cy="4218000"/>
          </a:xfrm>
          <a:prstGeom prst="roundRect">
            <a:avLst>
              <a:gd fmla="val 10994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"/>
          <p:cNvSpPr txBox="1"/>
          <p:nvPr>
            <p:ph type="title"/>
          </p:nvPr>
        </p:nvSpPr>
        <p:spPr>
          <a:xfrm>
            <a:off x="3359700" y="445025"/>
            <a:ext cx="543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01CB"/>
                </a:solidFill>
              </a:rPr>
              <a:t>Uso de la Tecnología</a:t>
            </a:r>
            <a:endParaRPr>
              <a:solidFill>
                <a:srgbClr val="6D01CB"/>
              </a:solidFill>
            </a:endParaRPr>
          </a:p>
        </p:txBody>
      </p:sp>
      <p:sp>
        <p:nvSpPr>
          <p:cNvPr id="217" name="Google Shape;217;p42"/>
          <p:cNvSpPr txBox="1"/>
          <p:nvPr>
            <p:ph idx="1" type="body"/>
          </p:nvPr>
        </p:nvSpPr>
        <p:spPr>
          <a:xfrm>
            <a:off x="3359700" y="1152475"/>
            <a:ext cx="45054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¿Qué dispositivos tienes en casa y qué aplicaciones/sitios web utilizamos con más frecuencia?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8" name="Google Shape;218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429" r="4420" t="0"/>
          <a:stretch/>
        </p:blipFill>
        <p:spPr>
          <a:xfrm>
            <a:off x="482325" y="453750"/>
            <a:ext cx="2544300" cy="423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3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Fuera de la caja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4"/>
          <p:cNvPicPr preferRelativeResize="0"/>
          <p:nvPr/>
        </p:nvPicPr>
        <p:blipFill rotWithShape="1">
          <a:blip r:embed="rId3">
            <a:alphaModFix/>
          </a:blip>
          <a:srcRect b="0" l="20628" r="19787" t="0"/>
          <a:stretch/>
        </p:blipFill>
        <p:spPr>
          <a:xfrm>
            <a:off x="76075" y="228600"/>
            <a:ext cx="5448048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4">
            <a:alphaModFix/>
          </a:blip>
          <a:srcRect b="11367" l="17029" r="15896" t="9749"/>
          <a:stretch/>
        </p:blipFill>
        <p:spPr>
          <a:xfrm>
            <a:off x="5082300" y="845950"/>
            <a:ext cx="3901723" cy="235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 txBox="1"/>
          <p:nvPr>
            <p:ph idx="1" type="subTitle"/>
          </p:nvPr>
        </p:nvSpPr>
        <p:spPr>
          <a:xfrm>
            <a:off x="311700" y="292631"/>
            <a:ext cx="8520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500">
                <a:latin typeface="Poppins"/>
                <a:ea typeface="Poppins"/>
                <a:cs typeface="Poppins"/>
                <a:sym typeface="Poppins"/>
              </a:rPr>
              <a:t>Conoce tu Dispositivo</a:t>
            </a:r>
            <a:endParaRPr/>
          </a:p>
        </p:txBody>
      </p:sp>
      <p:pic>
        <p:nvPicPr>
          <p:cNvPr descr="A screenshot of a computer&#10;&#10;Description automatically generated" id="235" name="Google Shape;235;p45"/>
          <p:cNvPicPr preferRelativeResize="0"/>
          <p:nvPr/>
        </p:nvPicPr>
        <p:blipFill rotWithShape="1">
          <a:blip r:embed="rId3">
            <a:alphaModFix/>
          </a:blip>
          <a:srcRect b="0" l="0" r="0" t="9575"/>
          <a:stretch/>
        </p:blipFill>
        <p:spPr>
          <a:xfrm>
            <a:off x="152400" y="1540976"/>
            <a:ext cx="4572000" cy="3066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&#10;&#10;Description automatically generated" id="236" name="Google Shape;236;p45"/>
          <p:cNvPicPr preferRelativeResize="0"/>
          <p:nvPr/>
        </p:nvPicPr>
        <p:blipFill rotWithShape="1">
          <a:blip r:embed="rId4">
            <a:alphaModFix/>
          </a:blip>
          <a:srcRect b="-8" l="0" r="0" t="11112"/>
          <a:stretch/>
        </p:blipFill>
        <p:spPr>
          <a:xfrm>
            <a:off x="4522700" y="1540974"/>
            <a:ext cx="4571999" cy="259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5"/>
          <p:cNvSpPr txBox="1"/>
          <p:nvPr>
            <p:ph idx="4294967295" type="title"/>
          </p:nvPr>
        </p:nvSpPr>
        <p:spPr>
          <a:xfrm>
            <a:off x="311700" y="1207025"/>
            <a:ext cx="214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20">
                <a:solidFill>
                  <a:srgbClr val="6AA84F"/>
                </a:solidFill>
              </a:rPr>
              <a:t>Vista Izquierda</a:t>
            </a:r>
            <a:endParaRPr sz="1620">
              <a:solidFill>
                <a:srgbClr val="6AA84F"/>
              </a:solidFill>
            </a:endParaRPr>
          </a:p>
        </p:txBody>
      </p:sp>
      <p:sp>
        <p:nvSpPr>
          <p:cNvPr id="238" name="Google Shape;238;p45"/>
          <p:cNvSpPr txBox="1"/>
          <p:nvPr>
            <p:ph idx="4294967295" type="title"/>
          </p:nvPr>
        </p:nvSpPr>
        <p:spPr>
          <a:xfrm>
            <a:off x="4731300" y="1207025"/>
            <a:ext cx="1921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20">
                <a:solidFill>
                  <a:srgbClr val="6AA84F"/>
                </a:solidFill>
              </a:rPr>
              <a:t>Vista Derecha</a:t>
            </a:r>
            <a:endParaRPr sz="1620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/>
          <p:nvPr>
            <p:ph type="title"/>
          </p:nvPr>
        </p:nvSpPr>
        <p:spPr>
          <a:xfrm>
            <a:off x="311700" y="1207025"/>
            <a:ext cx="153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20">
                <a:solidFill>
                  <a:srgbClr val="6AA84F"/>
                </a:solidFill>
              </a:rPr>
              <a:t>Vista Frontal</a:t>
            </a:r>
            <a:endParaRPr sz="1620">
              <a:solidFill>
                <a:srgbClr val="6AA84F"/>
              </a:solidFill>
            </a:endParaRPr>
          </a:p>
        </p:txBody>
      </p:sp>
      <p:pic>
        <p:nvPicPr>
          <p:cNvPr descr="A screen shot of a computer&#10;&#10;Description automatically generated" id="244" name="Google Shape;244;p46"/>
          <p:cNvPicPr preferRelativeResize="0"/>
          <p:nvPr/>
        </p:nvPicPr>
        <p:blipFill rotWithShape="1">
          <a:blip r:embed="rId3">
            <a:alphaModFix/>
          </a:blip>
          <a:srcRect b="0" l="8094" r="3056" t="49629"/>
          <a:stretch/>
        </p:blipFill>
        <p:spPr>
          <a:xfrm>
            <a:off x="4210425" y="1692094"/>
            <a:ext cx="4857374" cy="2485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 shot of a computer&#10;&#10;Description automatically generated" id="245" name="Google Shape;245;p46"/>
          <p:cNvPicPr preferRelativeResize="0"/>
          <p:nvPr/>
        </p:nvPicPr>
        <p:blipFill rotWithShape="1">
          <a:blip r:embed="rId3">
            <a:alphaModFix/>
          </a:blip>
          <a:srcRect b="51314" l="12553" r="13689" t="0"/>
          <a:stretch/>
        </p:blipFill>
        <p:spPr>
          <a:xfrm>
            <a:off x="0" y="1692082"/>
            <a:ext cx="4171874" cy="24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6"/>
          <p:cNvSpPr txBox="1"/>
          <p:nvPr>
            <p:ph idx="4294967295" type="subTitle"/>
          </p:nvPr>
        </p:nvSpPr>
        <p:spPr>
          <a:xfrm>
            <a:off x="311700" y="292631"/>
            <a:ext cx="8520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500">
                <a:latin typeface="Poppins"/>
                <a:ea typeface="Poppins"/>
                <a:cs typeface="Poppins"/>
                <a:sym typeface="Poppins"/>
              </a:rPr>
              <a:t>Conoce tu Dispositivo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7"/>
          <p:cNvPicPr preferRelativeResize="0"/>
          <p:nvPr/>
        </p:nvPicPr>
        <p:blipFill rotWithShape="1">
          <a:blip r:embed="rId3">
            <a:alphaModFix/>
          </a:blip>
          <a:srcRect b="62069" l="7758" r="14341" t="0"/>
          <a:stretch/>
        </p:blipFill>
        <p:spPr>
          <a:xfrm>
            <a:off x="532100" y="1596263"/>
            <a:ext cx="3570376" cy="19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7"/>
          <p:cNvPicPr preferRelativeResize="0"/>
          <p:nvPr/>
        </p:nvPicPr>
        <p:blipFill rotWithShape="1">
          <a:blip r:embed="rId3">
            <a:alphaModFix/>
          </a:blip>
          <a:srcRect b="0" l="0" r="0" t="41564"/>
          <a:stretch/>
        </p:blipFill>
        <p:spPr>
          <a:xfrm>
            <a:off x="4445500" y="1068938"/>
            <a:ext cx="4583250" cy="30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7"/>
          <p:cNvSpPr txBox="1"/>
          <p:nvPr>
            <p:ph type="title"/>
          </p:nvPr>
        </p:nvSpPr>
        <p:spPr>
          <a:xfrm>
            <a:off x="311700" y="902225"/>
            <a:ext cx="226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20">
                <a:solidFill>
                  <a:srgbClr val="6AA84F"/>
                </a:solidFill>
              </a:rPr>
              <a:t>Vista del Teclado</a:t>
            </a:r>
            <a:endParaRPr sz="1620">
              <a:solidFill>
                <a:srgbClr val="6AA84F"/>
              </a:solidFill>
            </a:endParaRPr>
          </a:p>
        </p:txBody>
      </p:sp>
      <p:sp>
        <p:nvSpPr>
          <p:cNvPr id="254" name="Google Shape;254;p47"/>
          <p:cNvSpPr txBox="1"/>
          <p:nvPr>
            <p:ph idx="4294967295" type="subTitle"/>
          </p:nvPr>
        </p:nvSpPr>
        <p:spPr>
          <a:xfrm>
            <a:off x="311700" y="292631"/>
            <a:ext cx="8520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500">
                <a:latin typeface="Poppins"/>
                <a:ea typeface="Poppins"/>
                <a:cs typeface="Poppins"/>
                <a:sym typeface="Poppins"/>
              </a:rPr>
              <a:t>Conoce tu Dispositivo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Comenzando con tu Chromebook</a:t>
            </a:r>
            <a:endParaRPr/>
          </a:p>
        </p:txBody>
      </p:sp>
      <p:sp>
        <p:nvSpPr>
          <p:cNvPr id="260" name="Google Shape;260;p48"/>
          <p:cNvSpPr txBox="1"/>
          <p:nvPr>
            <p:ph idx="4294967295" type="body"/>
          </p:nvPr>
        </p:nvSpPr>
        <p:spPr>
          <a:xfrm>
            <a:off x="449525" y="1573325"/>
            <a:ext cx="4058700" cy="16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Para configurar tu Chromebook, necesitarás: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El nombre de usuario y la contraseña de tu cuenta de Google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Acceso a internet (wifi)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61" name="Google Shape;2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375" y="824425"/>
            <a:ext cx="3847926" cy="384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Enciende tu</a:t>
            </a:r>
            <a:r>
              <a:rPr lang="en"/>
              <a:t> Chromebook</a:t>
            </a:r>
            <a:endParaRPr/>
          </a:p>
        </p:txBody>
      </p:sp>
      <p:sp>
        <p:nvSpPr>
          <p:cNvPr id="267" name="Google Shape;267;p49"/>
          <p:cNvSpPr txBox="1"/>
          <p:nvPr>
            <p:ph idx="4294967295" type="body"/>
          </p:nvPr>
        </p:nvSpPr>
        <p:spPr>
          <a:xfrm>
            <a:off x="449525" y="1460125"/>
            <a:ext cx="4704000" cy="26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Enciende tu Chromebook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Conecta tu Chromebook a una fuente de alimentación. Deberías poder encontrar un puerto circular, que generalmente se encuentra en los lados, para conectar el cable de carga.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En el teclado de tu Chromebook, busca y presiona el botón de Encendido.</a:t>
            </a:r>
            <a:endParaRPr sz="1600"/>
          </a:p>
        </p:txBody>
      </p:sp>
      <p:pic>
        <p:nvPicPr>
          <p:cNvPr id="268" name="Google Shape;268;p49"/>
          <p:cNvPicPr preferRelativeResize="0"/>
          <p:nvPr/>
        </p:nvPicPr>
        <p:blipFill rotWithShape="1">
          <a:blip r:embed="rId3">
            <a:alphaModFix/>
          </a:blip>
          <a:srcRect b="18529" l="3716" r="0" t="19703"/>
          <a:stretch/>
        </p:blipFill>
        <p:spPr>
          <a:xfrm>
            <a:off x="5153525" y="1399625"/>
            <a:ext cx="3914276" cy="251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4441075" y="1540775"/>
            <a:ext cx="43149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Bienvenida y presentaciones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Propósito de este curso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Requisitos del curso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Uso de la tecnología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Fuera de la caja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Correo electrónico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Pre-encuesta</a:t>
            </a:r>
            <a:endParaRPr/>
          </a:p>
        </p:txBody>
      </p:sp>
      <p:sp>
        <p:nvSpPr>
          <p:cNvPr id="153" name="Google Shape;153;p32"/>
          <p:cNvSpPr txBox="1"/>
          <p:nvPr>
            <p:ph type="title"/>
          </p:nvPr>
        </p:nvSpPr>
        <p:spPr>
          <a:xfrm>
            <a:off x="4441075" y="376175"/>
            <a:ext cx="449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Temario de la Lección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Selecciona tu idioma y haz clic en “Vamos”</a:t>
            </a:r>
            <a:endParaRPr/>
          </a:p>
        </p:txBody>
      </p:sp>
      <p:sp>
        <p:nvSpPr>
          <p:cNvPr id="274" name="Google Shape;274;p50"/>
          <p:cNvSpPr txBox="1"/>
          <p:nvPr>
            <p:ph idx="4294967295" type="body"/>
          </p:nvPr>
        </p:nvSpPr>
        <p:spPr>
          <a:xfrm>
            <a:off x="449525" y="1411950"/>
            <a:ext cx="36855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Sigue las instrucciones en pantalla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Para elegir la configuración de idioma y teclado, selecciona tus preferencias en las opciones en pantalla.</a:t>
            </a:r>
            <a:endParaRPr sz="1600"/>
          </a:p>
        </p:txBody>
      </p:sp>
      <p:pic>
        <p:nvPicPr>
          <p:cNvPr id="275" name="Google Shape;27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026" y="1250800"/>
            <a:ext cx="4799898" cy="286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Conectate a la red de internet (WiFi)</a:t>
            </a:r>
            <a:endParaRPr/>
          </a:p>
        </p:txBody>
      </p:sp>
      <p:sp>
        <p:nvSpPr>
          <p:cNvPr id="281" name="Google Shape;281;p51"/>
          <p:cNvSpPr txBox="1"/>
          <p:nvPr>
            <p:ph idx="4294967295" type="body"/>
          </p:nvPr>
        </p:nvSpPr>
        <p:spPr>
          <a:xfrm>
            <a:off x="449525" y="1411950"/>
            <a:ext cx="37605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Sigue las instrucciones en pantalla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Selecciona tu red (WiFi).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Acepta los términos de servicio.</a:t>
            </a:r>
            <a:endParaRPr sz="1600"/>
          </a:p>
        </p:txBody>
      </p:sp>
      <p:pic>
        <p:nvPicPr>
          <p:cNvPr id="282" name="Google Shape;282;p51"/>
          <p:cNvPicPr preferRelativeResize="0"/>
          <p:nvPr/>
        </p:nvPicPr>
        <p:blipFill rotWithShape="1">
          <a:blip r:embed="rId3">
            <a:alphaModFix/>
          </a:blip>
          <a:srcRect b="129" l="0" r="0" t="119"/>
          <a:stretch/>
        </p:blipFill>
        <p:spPr>
          <a:xfrm>
            <a:off x="4210046" y="1281331"/>
            <a:ext cx="4566226" cy="27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Inicia sesión con tu cuenta de Google</a:t>
            </a:r>
            <a:endParaRPr/>
          </a:p>
        </p:txBody>
      </p:sp>
      <p:sp>
        <p:nvSpPr>
          <p:cNvPr id="288" name="Google Shape;288;p52"/>
          <p:cNvSpPr txBox="1"/>
          <p:nvPr>
            <p:ph idx="4294967295" type="body"/>
          </p:nvPr>
        </p:nvSpPr>
        <p:spPr>
          <a:xfrm>
            <a:off x="449525" y="1402125"/>
            <a:ext cx="3110700" cy="3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Ingresa el correo electrónico y la contraseña de tu cuenta de Google.</a:t>
            </a:r>
            <a:endParaRPr sz="1600"/>
          </a:p>
        </p:txBody>
      </p:sp>
      <p:pic>
        <p:nvPicPr>
          <p:cNvPr id="289" name="Google Shape;28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750" y="1478325"/>
            <a:ext cx="4389125" cy="252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 no tienes una cuenta de Google</a:t>
            </a:r>
            <a:endParaRPr/>
          </a:p>
        </p:txBody>
      </p:sp>
      <p:sp>
        <p:nvSpPr>
          <p:cNvPr id="295" name="Google Shape;295;p53"/>
          <p:cNvSpPr txBox="1"/>
          <p:nvPr>
            <p:ph idx="4294967295" type="body"/>
          </p:nvPr>
        </p:nvSpPr>
        <p:spPr>
          <a:xfrm>
            <a:off x="449525" y="1503950"/>
            <a:ext cx="3540900" cy="25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Si no tienes una cuenta de Google, haz clic en "Más opciones" y luego en "Crear nueva cuenta".</a:t>
            </a:r>
            <a:endParaRPr sz="1600"/>
          </a:p>
        </p:txBody>
      </p:sp>
      <p:pic>
        <p:nvPicPr>
          <p:cNvPr id="296" name="Google Shape;29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300" y="1356150"/>
            <a:ext cx="4700175" cy="279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4"/>
          <p:cNvSpPr txBox="1"/>
          <p:nvPr>
            <p:ph type="title"/>
          </p:nvPr>
        </p:nvSpPr>
        <p:spPr>
          <a:xfrm>
            <a:off x="363025" y="445025"/>
            <a:ext cx="5427300" cy="6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Creando una cuenta de Google</a:t>
            </a:r>
            <a:endParaRPr/>
          </a:p>
        </p:txBody>
      </p:sp>
      <p:sp>
        <p:nvSpPr>
          <p:cNvPr id="302" name="Google Shape;302;p54"/>
          <p:cNvSpPr txBox="1"/>
          <p:nvPr>
            <p:ph idx="1" type="body"/>
          </p:nvPr>
        </p:nvSpPr>
        <p:spPr>
          <a:xfrm>
            <a:off x="540300" y="1048275"/>
            <a:ext cx="5250000" cy="3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Elegir un nombre de usuario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/>
              <a:t>Se utiliza para comunicarse con los demás. Por lo que debe ser apropiado y profesional.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/>
              <a:t>Puede que sean necesarios algunos intentos para encontrar uno único.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Elegir una contraseña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/>
              <a:t>Algo que tenga números, letras y símbolos.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/>
              <a:t>Nada fácil de entender como ABC123</a:t>
            </a:r>
            <a:endParaRPr/>
          </a:p>
        </p:txBody>
      </p:sp>
      <p:pic>
        <p:nvPicPr>
          <p:cNvPr id="303" name="Google Shape;303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417" r="2407" t="0"/>
          <a:stretch/>
        </p:blipFill>
        <p:spPr>
          <a:xfrm>
            <a:off x="5725726" y="445025"/>
            <a:ext cx="2975400" cy="4236000"/>
          </a:xfrm>
          <a:prstGeom prst="roundRect">
            <a:avLst>
              <a:gd fmla="val 8291" name="adj"/>
            </a:avLst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 un PIN (opcional) </a:t>
            </a:r>
            <a:endParaRPr/>
          </a:p>
        </p:txBody>
      </p:sp>
      <p:sp>
        <p:nvSpPr>
          <p:cNvPr id="309" name="Google Shape;309;p55"/>
          <p:cNvSpPr txBox="1"/>
          <p:nvPr>
            <p:ph idx="4294967295" type="body"/>
          </p:nvPr>
        </p:nvSpPr>
        <p:spPr>
          <a:xfrm>
            <a:off x="449525" y="1445550"/>
            <a:ext cx="3302100" cy="31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Puedes crear un PIN para desbloquear tu Chromebook si lo deseas. Un PIN es un código numérico que puedes utilizar como alternativa a la contraseña de tu cuenta de Google.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Ingresa un PIN de 6 dígitos o más.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t/>
            </a:r>
            <a:endParaRPr sz="1600"/>
          </a:p>
        </p:txBody>
      </p:sp>
      <p:pic>
        <p:nvPicPr>
          <p:cNvPr id="310" name="Google Shape;3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25" y="1324950"/>
            <a:ext cx="4699750" cy="264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Conectar</a:t>
            </a:r>
            <a:r>
              <a:rPr lang="en"/>
              <a:t> accesorios</a:t>
            </a:r>
            <a:endParaRPr/>
          </a:p>
        </p:txBody>
      </p:sp>
      <p:sp>
        <p:nvSpPr>
          <p:cNvPr id="316" name="Google Shape;316;p56"/>
          <p:cNvSpPr txBox="1"/>
          <p:nvPr>
            <p:ph idx="4294967295" type="body"/>
          </p:nvPr>
        </p:nvSpPr>
        <p:spPr>
          <a:xfrm>
            <a:off x="540300" y="1152475"/>
            <a:ext cx="33954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Conecta tu ratón (mouse) a tu Chromebook. Utiliza uno de los puertos USB tipo C situados a los lados para conectar el cable del ratón.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6"/>
          <p:cNvPicPr preferRelativeResize="0"/>
          <p:nvPr/>
        </p:nvPicPr>
        <p:blipFill rotWithShape="1">
          <a:blip r:embed="rId3">
            <a:alphaModFix/>
          </a:blip>
          <a:srcRect b="0" l="23643" r="19942" t="0"/>
          <a:stretch/>
        </p:blipFill>
        <p:spPr>
          <a:xfrm>
            <a:off x="4849875" y="642150"/>
            <a:ext cx="3719176" cy="3859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7"/>
          <p:cNvSpPr txBox="1"/>
          <p:nvPr>
            <p:ph type="title"/>
          </p:nvPr>
        </p:nvSpPr>
        <p:spPr>
          <a:xfrm>
            <a:off x="540300" y="445025"/>
            <a:ext cx="660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Configuración de Chromebook (video)</a:t>
            </a:r>
            <a:endParaRPr/>
          </a:p>
        </p:txBody>
      </p:sp>
      <p:pic>
        <p:nvPicPr>
          <p:cNvPr descr="Onboarding video to help users how to set up their new device" id="323" name="Google Shape;323;p57" title="Set up your Chromebook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1700" y="1139675"/>
            <a:ext cx="5429400" cy="305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8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Interfaz de Chromebook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9"/>
          <p:cNvSpPr txBox="1"/>
          <p:nvPr/>
        </p:nvSpPr>
        <p:spPr>
          <a:xfrm>
            <a:off x="171450" y="2081100"/>
            <a:ext cx="26034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D033E"/>
                </a:solidFill>
                <a:latin typeface="Poppins"/>
                <a:ea typeface="Poppins"/>
                <a:cs typeface="Poppins"/>
                <a:sym typeface="Poppins"/>
              </a:rPr>
              <a:t>Teclado del </a:t>
            </a:r>
            <a:r>
              <a:rPr b="1" lang="en" sz="2800">
                <a:solidFill>
                  <a:srgbClr val="1D033E"/>
                </a:solidFill>
                <a:latin typeface="Poppins"/>
                <a:ea typeface="Poppins"/>
                <a:cs typeface="Poppins"/>
                <a:sym typeface="Poppins"/>
              </a:rPr>
              <a:t>Chromebook</a:t>
            </a:r>
            <a:endParaRPr b="1" sz="2800">
              <a:solidFill>
                <a:srgbClr val="1D033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4" name="Google Shape;334;p59"/>
          <p:cNvPicPr preferRelativeResize="0"/>
          <p:nvPr/>
        </p:nvPicPr>
        <p:blipFill rotWithShape="1">
          <a:blip r:embed="rId3">
            <a:alphaModFix/>
          </a:blip>
          <a:srcRect b="1195" l="1503" r="245" t="852"/>
          <a:stretch/>
        </p:blipFill>
        <p:spPr>
          <a:xfrm>
            <a:off x="3134025" y="678600"/>
            <a:ext cx="5753324" cy="39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¡Bienvenido!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0"/>
          <p:cNvSpPr txBox="1"/>
          <p:nvPr/>
        </p:nvSpPr>
        <p:spPr>
          <a:xfrm>
            <a:off x="535127" y="432750"/>
            <a:ext cx="23283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Gestos del panel táctil</a:t>
            </a:r>
            <a:endParaRPr b="1"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screenshot of a computer screen&#10;&#10;Description automatically generated" id="340" name="Google Shape;34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4198" y="0"/>
            <a:ext cx="56998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373" y="3649925"/>
            <a:ext cx="1884456" cy="53024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0"/>
          <p:cNvSpPr txBox="1"/>
          <p:nvPr/>
        </p:nvSpPr>
        <p:spPr>
          <a:xfrm>
            <a:off x="540300" y="1792700"/>
            <a:ext cx="26874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Herramienta de </a:t>
            </a:r>
            <a:r>
              <a:rPr lang="en" sz="1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simulación</a:t>
            </a:r>
            <a:r>
              <a:rPr lang="en" sz="1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" sz="1600" u="sng">
                <a:solidFill>
                  <a:srgbClr val="0078D7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Chromebook Simulator - Use your touchpad</a:t>
            </a:r>
            <a:endParaRPr sz="2300">
              <a:solidFill>
                <a:srgbClr val="3D3D3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1"/>
          <p:cNvPicPr preferRelativeResize="0"/>
          <p:nvPr/>
        </p:nvPicPr>
        <p:blipFill rotWithShape="1">
          <a:blip r:embed="rId3">
            <a:alphaModFix/>
          </a:blip>
          <a:srcRect b="8690" l="25837" r="25876" t="22989"/>
          <a:stretch/>
        </p:blipFill>
        <p:spPr>
          <a:xfrm>
            <a:off x="4697100" y="570400"/>
            <a:ext cx="3923351" cy="31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1"/>
          <p:cNvSpPr txBox="1"/>
          <p:nvPr/>
        </p:nvSpPr>
        <p:spPr>
          <a:xfrm>
            <a:off x="535137" y="432750"/>
            <a:ext cx="40983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Usar un ratón (mouse) de computadora</a:t>
            </a:r>
            <a:endParaRPr b="1"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62"/>
          <p:cNvPicPr preferRelativeResize="0"/>
          <p:nvPr/>
        </p:nvPicPr>
        <p:blipFill rotWithShape="1">
          <a:blip r:embed="rId3">
            <a:alphaModFix/>
          </a:blip>
          <a:srcRect b="0" l="19898" r="12465" t="0"/>
          <a:stretch/>
        </p:blipFill>
        <p:spPr>
          <a:xfrm>
            <a:off x="4281375" y="838175"/>
            <a:ext cx="4170951" cy="346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2"/>
          <p:cNvSpPr txBox="1"/>
          <p:nvPr/>
        </p:nvSpPr>
        <p:spPr>
          <a:xfrm>
            <a:off x="535137" y="432750"/>
            <a:ext cx="40983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Usar un ratón (mouse) de computadora</a:t>
            </a:r>
            <a:endParaRPr b="1"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5" name="Google Shape;355;p62"/>
          <p:cNvSpPr txBox="1"/>
          <p:nvPr/>
        </p:nvSpPr>
        <p:spPr>
          <a:xfrm>
            <a:off x="540300" y="1999100"/>
            <a:ext cx="3219600" cy="26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D3D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Otros recursos de mouse:</a:t>
            </a:r>
            <a:endParaRPr sz="1800">
              <a:solidFill>
                <a:srgbClr val="3D3D3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Font typeface="Poppins Medium"/>
              <a:buChar char="-"/>
            </a:pPr>
            <a:r>
              <a:rPr lang="en" sz="1800" u="sng">
                <a:solidFill>
                  <a:srgbClr val="0097A7"/>
                </a:solidFill>
                <a:latin typeface="Poppins Medium"/>
                <a:ea typeface="Poppins Medium"/>
                <a:cs typeface="Poppins Medium"/>
                <a:sym typeface="Poppins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Mouse Tutorial</a:t>
            </a:r>
            <a:endParaRPr sz="1800">
              <a:solidFill>
                <a:srgbClr val="3D3D3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Font typeface="Poppins Medium"/>
              <a:buChar char="-"/>
            </a:pPr>
            <a:r>
              <a:rPr lang="en" sz="1800" u="sng">
                <a:solidFill>
                  <a:srgbClr val="0097A7"/>
                </a:solidFill>
                <a:latin typeface="Poppins Medium"/>
                <a:ea typeface="Poppins Medium"/>
                <a:cs typeface="Poppins Medium"/>
                <a:sym typeface="Poppins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Mouse Ejercicios</a:t>
            </a:r>
            <a:endParaRPr sz="1800">
              <a:solidFill>
                <a:srgbClr val="3D3D3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D3D3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3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Chromebooks vs Windows Laptops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4"/>
          <p:cNvSpPr/>
          <p:nvPr/>
        </p:nvSpPr>
        <p:spPr>
          <a:xfrm>
            <a:off x="1350450" y="0"/>
            <a:ext cx="3901500" cy="5163900"/>
          </a:xfrm>
          <a:prstGeom prst="rect">
            <a:avLst/>
          </a:prstGeom>
          <a:solidFill>
            <a:srgbClr val="D3E3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66" name="Google Shape;36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812" y="172220"/>
            <a:ext cx="1041526" cy="104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4"/>
          <p:cNvPicPr preferRelativeResize="0"/>
          <p:nvPr/>
        </p:nvPicPr>
        <p:blipFill rotWithShape="1">
          <a:blip r:embed="rId4">
            <a:alphaModFix/>
          </a:blip>
          <a:srcRect b="21512" l="21663" r="21430" t="21891"/>
          <a:stretch/>
        </p:blipFill>
        <p:spPr>
          <a:xfrm>
            <a:off x="6608868" y="128650"/>
            <a:ext cx="1134803" cy="112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4"/>
          <p:cNvSpPr txBox="1"/>
          <p:nvPr/>
        </p:nvSpPr>
        <p:spPr>
          <a:xfrm>
            <a:off x="2399175" y="1181125"/>
            <a:ext cx="187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Chromebooks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9" name="Google Shape;369;p64"/>
          <p:cNvSpPr txBox="1"/>
          <p:nvPr/>
        </p:nvSpPr>
        <p:spPr>
          <a:xfrm>
            <a:off x="6067777" y="1181125"/>
            <a:ext cx="2217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Windows Laptops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0" name="Google Shape;370;p64"/>
          <p:cNvSpPr txBox="1"/>
          <p:nvPr/>
        </p:nvSpPr>
        <p:spPr>
          <a:xfrm>
            <a:off x="76200" y="1830175"/>
            <a:ext cx="151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Desempeño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71" name="Google Shape;371;p64"/>
          <p:cNvSpPr txBox="1"/>
          <p:nvPr/>
        </p:nvSpPr>
        <p:spPr>
          <a:xfrm>
            <a:off x="76200" y="2616200"/>
            <a:ext cx="151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Aplicaciones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2" name="Google Shape;372;p64"/>
          <p:cNvSpPr txBox="1"/>
          <p:nvPr/>
        </p:nvSpPr>
        <p:spPr>
          <a:xfrm>
            <a:off x="76200" y="3479800"/>
            <a:ext cx="151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Seguridad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3" name="Google Shape;373;p64"/>
          <p:cNvSpPr txBox="1"/>
          <p:nvPr/>
        </p:nvSpPr>
        <p:spPr>
          <a:xfrm>
            <a:off x="76200" y="4343400"/>
            <a:ext cx="151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Valor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" name="Google Shape;374;p64"/>
          <p:cNvSpPr txBox="1"/>
          <p:nvPr/>
        </p:nvSpPr>
        <p:spPr>
          <a:xfrm>
            <a:off x="1379625" y="1571725"/>
            <a:ext cx="38724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Snappy performance on web-based tasks and boots quickly, but may struggle with demanding apps or heavy multitasking.</a:t>
            </a:r>
            <a:endParaRPr/>
          </a:p>
        </p:txBody>
      </p:sp>
      <p:sp>
        <p:nvSpPr>
          <p:cNvPr id="375" name="Google Shape;375;p64"/>
          <p:cNvSpPr txBox="1"/>
          <p:nvPr/>
        </p:nvSpPr>
        <p:spPr>
          <a:xfrm>
            <a:off x="1379625" y="2444750"/>
            <a:ext cx="38724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Web-based and Android apps cover most needs, but may fall short for users needing specialized desktop software.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6" name="Google Shape;376;p64"/>
          <p:cNvSpPr txBox="1"/>
          <p:nvPr/>
        </p:nvSpPr>
        <p:spPr>
          <a:xfrm>
            <a:off x="1379625" y="3159725"/>
            <a:ext cx="38724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Prioritizes security with automatic updates, sandboxing, and verified boot, making Chromebooks highly resistant to malware and viruses.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7" name="Google Shape;377;p64"/>
          <p:cNvSpPr txBox="1"/>
          <p:nvPr/>
        </p:nvSpPr>
        <p:spPr>
          <a:xfrm>
            <a:off x="1379625" y="4090450"/>
            <a:ext cx="38724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Chromebooks are affordable, good for basic and intermediate tasks, and rely on cloud storage like Google Drive due to limited local storage.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p64"/>
          <p:cNvSpPr txBox="1"/>
          <p:nvPr/>
        </p:nvSpPr>
        <p:spPr>
          <a:xfrm>
            <a:off x="5299157" y="1571725"/>
            <a:ext cx="3778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High-end Windows laptops excel at demanding tasks, while budget models perform similarly to or slightly below Chromebooks.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64"/>
          <p:cNvSpPr txBox="1"/>
          <p:nvPr/>
        </p:nvSpPr>
        <p:spPr>
          <a:xfrm>
            <a:off x="5299157" y="2444750"/>
            <a:ext cx="37782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Supports a wide range of desktop applications, including professional software for graphic design, video editing, and data analysis.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64"/>
          <p:cNvSpPr txBox="1"/>
          <p:nvPr/>
        </p:nvSpPr>
        <p:spPr>
          <a:xfrm>
            <a:off x="5299157" y="3159725"/>
            <a:ext cx="3778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Improved security features like Windows Defender than in the past, but its popularity and complexity make it a frequent target for malware and viruses.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1" name="Google Shape;381;p64"/>
          <p:cNvSpPr txBox="1"/>
          <p:nvPr/>
        </p:nvSpPr>
        <p:spPr>
          <a:xfrm>
            <a:off x="5299157" y="4090450"/>
            <a:ext cx="37782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Available from budget models under $300 to high-end devices, offering more flexibility and power at higher prices.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82" name="Google Shape;382;p64"/>
          <p:cNvCxnSpPr/>
          <p:nvPr/>
        </p:nvCxnSpPr>
        <p:spPr>
          <a:xfrm>
            <a:off x="136425" y="2490750"/>
            <a:ext cx="8940300" cy="0"/>
          </a:xfrm>
          <a:prstGeom prst="straightConnector1">
            <a:avLst/>
          </a:prstGeom>
          <a:noFill/>
          <a:ln cap="flat" cmpd="sng" w="19050">
            <a:solidFill>
              <a:srgbClr val="0E84F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64"/>
          <p:cNvCxnSpPr/>
          <p:nvPr/>
        </p:nvCxnSpPr>
        <p:spPr>
          <a:xfrm>
            <a:off x="136425" y="3176550"/>
            <a:ext cx="8940300" cy="0"/>
          </a:xfrm>
          <a:prstGeom prst="straightConnector1">
            <a:avLst/>
          </a:prstGeom>
          <a:noFill/>
          <a:ln cap="flat" cmpd="sng" w="19050">
            <a:solidFill>
              <a:srgbClr val="0E84F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64"/>
          <p:cNvCxnSpPr/>
          <p:nvPr/>
        </p:nvCxnSpPr>
        <p:spPr>
          <a:xfrm>
            <a:off x="136425" y="4090950"/>
            <a:ext cx="8940300" cy="0"/>
          </a:xfrm>
          <a:prstGeom prst="straightConnector1">
            <a:avLst/>
          </a:prstGeom>
          <a:noFill/>
          <a:ln cap="flat" cmpd="sng" w="19050">
            <a:solidFill>
              <a:srgbClr val="0E84F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033E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5"/>
          <p:cNvSpPr/>
          <p:nvPr/>
        </p:nvSpPr>
        <p:spPr>
          <a:xfrm>
            <a:off x="0" y="-125"/>
            <a:ext cx="9161700" cy="5143500"/>
          </a:xfrm>
          <a:prstGeom prst="rect">
            <a:avLst/>
          </a:prstGeom>
          <a:solidFill>
            <a:srgbClr val="1D033E"/>
          </a:solidFill>
          <a:ln cap="flat" cmpd="sng" w="9525">
            <a:solidFill>
              <a:srgbClr val="1D03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90" name="Google Shape;390;p65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Descanso</a:t>
            </a:r>
            <a:endParaRPr sz="5400"/>
          </a:p>
        </p:txBody>
      </p:sp>
      <p:pic>
        <p:nvPicPr>
          <p:cNvPr id="391" name="Google Shape;39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748" y="3213100"/>
            <a:ext cx="9136502" cy="19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6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¿Qué es un navegador?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7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Navegadores</a:t>
            </a:r>
            <a:endParaRPr/>
          </a:p>
        </p:txBody>
      </p:sp>
      <p:pic>
        <p:nvPicPr>
          <p:cNvPr descr="Basic explanation of the web browser. Learn more at http://whatbrowser.org" id="402" name="Google Shape;402;p67" title="What is a browser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0726" y="1091651"/>
            <a:ext cx="5262550" cy="296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Email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69">
            <a:hlinkClick r:id="rId3"/>
          </p:cNvPr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9125" y="1531050"/>
            <a:ext cx="5915100" cy="3243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3" name="Google Shape;413;p69"/>
          <p:cNvSpPr txBox="1"/>
          <p:nvPr>
            <p:ph type="title"/>
          </p:nvPr>
        </p:nvSpPr>
        <p:spPr>
          <a:xfrm>
            <a:off x="379475" y="445025"/>
            <a:ext cx="50223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Correo Electrónico (Email)</a:t>
            </a:r>
            <a:endParaRPr/>
          </a:p>
        </p:txBody>
      </p:sp>
      <p:sp>
        <p:nvSpPr>
          <p:cNvPr id="414" name="Google Shape;414;p69"/>
          <p:cNvSpPr txBox="1"/>
          <p:nvPr>
            <p:ph idx="1" type="body"/>
          </p:nvPr>
        </p:nvSpPr>
        <p:spPr>
          <a:xfrm>
            <a:off x="327450" y="1204525"/>
            <a:ext cx="2723400" cy="30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En tu navegador</a:t>
            </a:r>
            <a:endParaRPr/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Abre tu correo </a:t>
            </a:r>
            <a:r>
              <a:rPr lang="en"/>
              <a:t>electrónico</a:t>
            </a:r>
            <a:endParaRPr/>
          </a:p>
          <a:p>
            <a:pPr indent="-273050" lvl="1" marL="8001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/>
              <a:t>Escribe </a:t>
            </a:r>
            <a:r>
              <a:rPr lang="en" u="sng">
                <a:solidFill>
                  <a:schemeClr val="hlink"/>
                </a:solidFill>
                <a:hlinkClick r:id="rId5"/>
              </a:rPr>
              <a:t>www.gmail.com</a:t>
            </a:r>
            <a:endParaRPr/>
          </a:p>
          <a:p>
            <a:pPr indent="-273050" lvl="1" marL="8001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/>
              <a:t>Ingresa con tu </a:t>
            </a:r>
            <a:r>
              <a:rPr lang="en"/>
              <a:t>contraseña</a:t>
            </a:r>
            <a:r>
              <a:rPr lang="en"/>
              <a:t> </a:t>
            </a:r>
            <a:endParaRPr/>
          </a:p>
        </p:txBody>
      </p:sp>
      <p:cxnSp>
        <p:nvCxnSpPr>
          <p:cNvPr id="415" name="Google Shape;415;p69"/>
          <p:cNvCxnSpPr/>
          <p:nvPr/>
        </p:nvCxnSpPr>
        <p:spPr>
          <a:xfrm flipH="1">
            <a:off x="4775550" y="1149425"/>
            <a:ext cx="1125000" cy="587400"/>
          </a:xfrm>
          <a:prstGeom prst="straightConnector1">
            <a:avLst/>
          </a:prstGeom>
          <a:noFill/>
          <a:ln cap="flat" cmpd="sng" w="76200">
            <a:solidFill>
              <a:srgbClr val="0E84F7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0E84F7"/>
                </a:solidFill>
              </a:rPr>
              <a:t>¡Bienvenido!</a:t>
            </a:r>
            <a:endParaRPr>
              <a:solidFill>
                <a:srgbClr val="0E84F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>
              <a:solidFill>
                <a:srgbClr val="0E84F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E84F7"/>
              </a:solidFill>
            </a:endParaRPr>
          </a:p>
        </p:txBody>
      </p:sp>
      <p:sp>
        <p:nvSpPr>
          <p:cNvPr id="164" name="Google Shape;164;p34"/>
          <p:cNvSpPr txBox="1"/>
          <p:nvPr>
            <p:ph idx="1" type="body"/>
          </p:nvPr>
        </p:nvSpPr>
        <p:spPr>
          <a:xfrm>
            <a:off x="540300" y="1152475"/>
            <a:ext cx="52998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Preséntate:</a:t>
            </a:r>
            <a:endParaRPr>
              <a:solidFill>
                <a:srgbClr val="3D3D3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Dinos tu nombre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Cuéntanos un dato interesante sobre 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¿Por qué esta clase? ¿Qué quieres aprender?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5" name="Google Shape;165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7961" r="13773" t="0"/>
          <a:stretch/>
        </p:blipFill>
        <p:spPr>
          <a:xfrm>
            <a:off x="5772525" y="377550"/>
            <a:ext cx="2692200" cy="4236000"/>
          </a:xfrm>
          <a:prstGeom prst="roundRect">
            <a:avLst>
              <a:gd fmla="val 993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0"/>
          <p:cNvSpPr txBox="1"/>
          <p:nvPr>
            <p:ph type="title"/>
          </p:nvPr>
        </p:nvSpPr>
        <p:spPr>
          <a:xfrm>
            <a:off x="540300" y="445025"/>
            <a:ext cx="50223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33E"/>
              </a:buClr>
              <a:buSzPct val="100000"/>
              <a:buNone/>
            </a:pPr>
            <a:r>
              <a:rPr lang="en"/>
              <a:t>Enviame un correo </a:t>
            </a:r>
            <a:r>
              <a:rPr lang="en"/>
              <a:t>electrónico</a:t>
            </a:r>
            <a:endParaRPr/>
          </a:p>
        </p:txBody>
      </p:sp>
      <p:sp>
        <p:nvSpPr>
          <p:cNvPr id="421" name="Google Shape;421;p70"/>
          <p:cNvSpPr txBox="1"/>
          <p:nvPr>
            <p:ph idx="1" type="body"/>
          </p:nvPr>
        </p:nvSpPr>
        <p:spPr>
          <a:xfrm>
            <a:off x="540300" y="1106501"/>
            <a:ext cx="8063400" cy="3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u="sng">
              <a:solidFill>
                <a:srgbClr val="0C5ADB"/>
              </a:solidFill>
            </a:endParaRPr>
          </a:p>
          <a:p>
            <a:pPr indent="0" lvl="0" marL="1143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 u="sng">
              <a:solidFill>
                <a:srgbClr val="0C5ADB"/>
              </a:solidFill>
            </a:endParaRPr>
          </a:p>
          <a:p>
            <a:pPr indent="0" lvl="0" marL="1143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 u="sng">
              <a:solidFill>
                <a:srgbClr val="0C5ADB"/>
              </a:solidFill>
            </a:endParaRPr>
          </a:p>
          <a:p>
            <a:pPr indent="0" lvl="0" marL="1143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u="sng">
                <a:solidFill>
                  <a:srgbClr val="6D9EEB"/>
                </a:solidFill>
              </a:rPr>
              <a:t>[replace with instructor email]</a:t>
            </a:r>
            <a:endParaRPr sz="2400" u="sng">
              <a:solidFill>
                <a:srgbClr val="6D9EEB"/>
              </a:solidFill>
            </a:endParaRPr>
          </a:p>
          <a:p>
            <a:pPr indent="0" lvl="0" marL="1143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1"/>
          <p:cNvSpPr txBox="1"/>
          <p:nvPr>
            <p:ph type="title"/>
          </p:nvPr>
        </p:nvSpPr>
        <p:spPr>
          <a:xfrm>
            <a:off x="291000" y="440700"/>
            <a:ext cx="3327600" cy="11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Encuesta previa</a:t>
            </a:r>
            <a:endParaRPr/>
          </a:p>
        </p:txBody>
      </p:sp>
      <p:sp>
        <p:nvSpPr>
          <p:cNvPr id="427" name="Google Shape;427;p71"/>
          <p:cNvSpPr txBox="1"/>
          <p:nvPr>
            <p:ph idx="1" type="body"/>
          </p:nvPr>
        </p:nvSpPr>
        <p:spPr>
          <a:xfrm>
            <a:off x="4492375" y="552900"/>
            <a:ext cx="4112400" cy="4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Abre el navegador Google Chrome.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En la Dirección web, ingrese la URL: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https://tinyurl.com/dsh-surveys</a:t>
            </a:r>
            <a:r>
              <a:rPr lang="en"/>
              <a:t> y complete la encuesta.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2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Cierre de clase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3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0E84F7"/>
                </a:solidFill>
              </a:rPr>
              <a:t>Cierre de clase</a:t>
            </a:r>
            <a:endParaRPr sz="2820">
              <a:solidFill>
                <a:srgbClr val="0E84F7"/>
              </a:solidFill>
            </a:endParaRPr>
          </a:p>
        </p:txBody>
      </p:sp>
      <p:sp>
        <p:nvSpPr>
          <p:cNvPr id="438" name="Google Shape;438;p73"/>
          <p:cNvSpPr txBox="1"/>
          <p:nvPr>
            <p:ph idx="1" type="body"/>
          </p:nvPr>
        </p:nvSpPr>
        <p:spPr>
          <a:xfrm>
            <a:off x="540300" y="1152475"/>
            <a:ext cx="69075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en" sz="2000">
                <a:solidFill>
                  <a:schemeClr val="dk1"/>
                </a:solidFill>
              </a:rPr>
              <a:t>Tienen preguntas adicionales?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en" sz="2000">
                <a:solidFill>
                  <a:schemeClr val="dk1"/>
                </a:solidFill>
              </a:rPr>
              <a:t>Ven con una dirección de correo electrónico para que la próxima semana podamos enviarle un correo electrónico a alguien.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en" sz="2000">
                <a:solidFill>
                  <a:schemeClr val="dk1"/>
                </a:solidFill>
              </a:rPr>
              <a:t>Entregar dispositivos de vuelta al instructor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>
            <p:ph type="title"/>
          </p:nvPr>
        </p:nvSpPr>
        <p:spPr>
          <a:xfrm>
            <a:off x="540300" y="445025"/>
            <a:ext cx="61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Los objetivos de hoy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1" name="Google Shape;171;p35"/>
          <p:cNvSpPr txBox="1"/>
          <p:nvPr>
            <p:ph idx="1" type="body"/>
          </p:nvPr>
        </p:nvSpPr>
        <p:spPr>
          <a:xfrm>
            <a:off x="540300" y="1152475"/>
            <a:ext cx="7675200" cy="35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Objetivos:</a:t>
            </a:r>
            <a:endParaRPr>
              <a:solidFill>
                <a:srgbClr val="3D3D3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AutoNum type="arabicPeriod"/>
            </a:pPr>
            <a:r>
              <a:rPr lang="en"/>
              <a:t>Familiarizarse unos con otros y con el curso.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AutoNum type="arabicPeriod"/>
            </a:pPr>
            <a:r>
              <a:rPr lang="en"/>
              <a:t>Conocer su dispositivo y cómo funciona.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AutoNum type="arabicPeriod"/>
            </a:pPr>
            <a:r>
              <a:rPr lang="en"/>
              <a:t>Crear una cuenta de Google.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D3D3D"/>
              </a:buClr>
              <a:buSzPts val="1800"/>
              <a:buAutoNum type="arabicPeriod"/>
            </a:pPr>
            <a:r>
              <a:rPr lang="en"/>
              <a:t>Iniciar el proceso de evaluación y realizar la pre-encuesta.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Propósito de este Curso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/>
        </p:nvSpPr>
        <p:spPr>
          <a:xfrm>
            <a:off x="442675" y="909800"/>
            <a:ext cx="46281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Este programa está aquí para ayudarte a aprender las habilidades digitales que necesitas para sentirte seguro al usar la tecnología en tu vida diaria.</a:t>
            </a:r>
            <a:endParaRPr sz="125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Digital Skills Hub es un esfuerzo comunitario, apoyado por la ciudad de Columbus y el condado de Franklin, para garantizar que todos tengan la oportunidad de mantenerse al día con el mundo digital actual.</a:t>
            </a:r>
            <a:endParaRPr sz="125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¡Estamos emocionados de tenerte aquí y ayudarte a desarrollar las habilidades que harán que la tecnología sea más fácil de usar y más útil para ti!</a:t>
            </a:r>
            <a:endParaRPr sz="125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25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82" name="Google Shape;182;p37" title="ConnectUS_Logo_With_Tag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74" y="4335910"/>
            <a:ext cx="1158277" cy="48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7"/>
          <p:cNvPicPr preferRelativeResize="0"/>
          <p:nvPr/>
        </p:nvPicPr>
        <p:blipFill rotWithShape="1">
          <a:blip r:embed="rId4">
            <a:alphaModFix/>
          </a:blip>
          <a:srcRect b="0" l="0" r="81579" t="0"/>
          <a:stretch/>
        </p:blipFill>
        <p:spPr>
          <a:xfrm>
            <a:off x="624175" y="3747135"/>
            <a:ext cx="1160750" cy="48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3327" y="3747135"/>
            <a:ext cx="1275145" cy="5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7"/>
          <p:cNvSpPr txBox="1"/>
          <p:nvPr>
            <p:ph type="ctrTitle"/>
          </p:nvPr>
        </p:nvSpPr>
        <p:spPr>
          <a:xfrm>
            <a:off x="311700" y="302325"/>
            <a:ext cx="6091800" cy="6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920"/>
              <a:t>¡Bienvenido al Centro de Habilidades Digitales!</a:t>
            </a:r>
            <a:endParaRPr sz="1650"/>
          </a:p>
        </p:txBody>
      </p:sp>
      <p:pic>
        <p:nvPicPr>
          <p:cNvPr id="186" name="Google Shape;18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0850" y="4412852"/>
            <a:ext cx="1498800" cy="3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/>
          <p:nvPr>
            <p:ph type="ctrTitle"/>
          </p:nvPr>
        </p:nvSpPr>
        <p:spPr>
          <a:xfrm>
            <a:off x="311700" y="302325"/>
            <a:ext cx="5518200" cy="10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Importancia de las habilidades digitales en el mundo actual</a:t>
            </a:r>
            <a:endParaRPr sz="2500"/>
          </a:p>
        </p:txBody>
      </p:sp>
      <p:sp>
        <p:nvSpPr>
          <p:cNvPr id="192" name="Google Shape;192;p38"/>
          <p:cNvSpPr txBox="1"/>
          <p:nvPr/>
        </p:nvSpPr>
        <p:spPr>
          <a:xfrm>
            <a:off x="311700" y="1461250"/>
            <a:ext cx="4713900" cy="3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3675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oppins"/>
              <a:buChar char="●"/>
            </a:pP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Las habilidades digitales te ayudan a prepararte para el empleo al brindarte las herramientas para tener éxito en un mundo donde la tecnología está en todas partes.</a:t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3675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oppins"/>
              <a:buChar char="●"/>
            </a:pP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Estas habilidades también facilitan el uso de importantes servicios en línea, como banca, atención médica, educación y mantenerse conectado con amigos y familiares.</a:t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3675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oppins"/>
              <a:buChar char="●"/>
            </a:pP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 aprender estas habilidades, podrás participar plenamente en la sociedad actual y sentirte más incluido, conectado y empoderado en un mundo que siempre está cambiando.</a:t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/>
          <p:nvPr>
            <p:ph type="title"/>
          </p:nvPr>
        </p:nvSpPr>
        <p:spPr>
          <a:xfrm>
            <a:off x="683250" y="2079738"/>
            <a:ext cx="77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Requisitos del Curso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