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Poppins Medium"/>
      <p:regular r:id="rId11"/>
      <p:bold r:id="rId12"/>
      <p:italic r:id="rId13"/>
      <p:boldItalic r:id="rId14"/>
    </p:embeddedFont>
    <p:embeddedFont>
      <p:font typeface="Poppins SemiBold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Medium-regular.fntdata"/><Relationship Id="rId10" Type="http://schemas.openxmlformats.org/officeDocument/2006/relationships/font" Target="fonts/Poppins-boldItalic.fntdata"/><Relationship Id="rId13" Type="http://schemas.openxmlformats.org/officeDocument/2006/relationships/font" Target="fonts/PoppinsMedium-italic.fntdata"/><Relationship Id="rId12" Type="http://schemas.openxmlformats.org/officeDocument/2006/relationships/font" Target="fonts/Poppins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5" Type="http://schemas.openxmlformats.org/officeDocument/2006/relationships/font" Target="fonts/PoppinsSemiBold-regular.fntdata"/><Relationship Id="rId14" Type="http://schemas.openxmlformats.org/officeDocument/2006/relationships/font" Target="fonts/PoppinsMedium-boldItalic.fntdata"/><Relationship Id="rId17" Type="http://schemas.openxmlformats.org/officeDocument/2006/relationships/font" Target="fonts/PoppinsSemiBold-italic.fntdata"/><Relationship Id="rId16" Type="http://schemas.openxmlformats.org/officeDocument/2006/relationships/font" Target="fonts/Poppins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PoppinsSemiBold-boldItalic.fntdata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74ee8314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74ee8314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1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Simple 1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40651" l="11060" r="97" t="-502"/>
          <a:stretch/>
        </p:blipFill>
        <p:spPr>
          <a:xfrm flipH="1" rot="6">
            <a:off x="3" y="3398807"/>
            <a:ext cx="9143997" cy="17446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title"/>
          </p:nvPr>
        </p:nvSpPr>
        <p:spPr>
          <a:xfrm>
            <a:off x="540300" y="445025"/>
            <a:ext cx="61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540300" y="1152475"/>
            <a:ext cx="5299800" cy="3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800"/>
              <a:buChar char="●"/>
              <a:defRPr>
                <a:solidFill>
                  <a:srgbClr val="3D3D3D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○"/>
              <a:defRPr>
                <a:solidFill>
                  <a:srgbClr val="3D3D3D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■"/>
              <a:defRPr>
                <a:solidFill>
                  <a:srgbClr val="3D3D3D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Purple">
  <p:cSld name="TITLE_AND_BODY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029000" cy="5143500"/>
          </a:xfrm>
          <a:prstGeom prst="rect">
            <a:avLst/>
          </a:prstGeom>
          <a:solidFill>
            <a:srgbClr val="6D01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291000" y="440700"/>
            <a:ext cx="3327600" cy="11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4492375" y="552900"/>
            <a:ext cx="4112400" cy="40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800"/>
              <a:buChar char="●"/>
              <a:defRPr>
                <a:solidFill>
                  <a:srgbClr val="3D3D3D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○"/>
              <a:defRPr>
                <a:solidFill>
                  <a:srgbClr val="3D3D3D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■"/>
              <a:defRPr>
                <a:solidFill>
                  <a:srgbClr val="3D3D3D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2" type="subTitle"/>
          </p:nvPr>
        </p:nvSpPr>
        <p:spPr>
          <a:xfrm>
            <a:off x="291000" y="1578000"/>
            <a:ext cx="3327600" cy="9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/>
          </a:blip>
          <a:srcRect b="24313" l="50134" r="8558" t="18016"/>
          <a:stretch/>
        </p:blipFill>
        <p:spPr>
          <a:xfrm flipH="1" rot="4">
            <a:off x="2" y="3398804"/>
            <a:ext cx="4029000" cy="1744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Dark Purple">
  <p:cSld name="TITLE_AND_BODY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029000" cy="5143500"/>
          </a:xfrm>
          <a:prstGeom prst="rect">
            <a:avLst/>
          </a:prstGeom>
          <a:solidFill>
            <a:srgbClr val="1D03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291000" y="440700"/>
            <a:ext cx="3327600" cy="11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4492375" y="552900"/>
            <a:ext cx="4112400" cy="40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800"/>
              <a:buChar char="●"/>
              <a:defRPr>
                <a:solidFill>
                  <a:srgbClr val="3D3D3D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○"/>
              <a:defRPr>
                <a:solidFill>
                  <a:srgbClr val="3D3D3D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■"/>
              <a:defRPr>
                <a:solidFill>
                  <a:srgbClr val="3D3D3D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2" type="subTitle"/>
          </p:nvPr>
        </p:nvSpPr>
        <p:spPr>
          <a:xfrm>
            <a:off x="291000" y="1578000"/>
            <a:ext cx="33276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1" name="Google Shape;61;p12"/>
          <p:cNvPicPr preferRelativeResize="0"/>
          <p:nvPr/>
        </p:nvPicPr>
        <p:blipFill rotWithShape="1">
          <a:blip r:embed="rId2">
            <a:alphaModFix/>
          </a:blip>
          <a:srcRect b="24313" l="50134" r="8558" t="18016"/>
          <a:stretch/>
        </p:blipFill>
        <p:spPr>
          <a:xfrm flipH="1" rot="4">
            <a:off x="2" y="3398804"/>
            <a:ext cx="4029000" cy="1744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Dark Purple 1">
  <p:cSld name="TITLE_AND_BODY_1_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029000" cy="5143500"/>
          </a:xfrm>
          <a:prstGeom prst="rect">
            <a:avLst/>
          </a:prstGeom>
          <a:solidFill>
            <a:srgbClr val="1D033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291000" y="440700"/>
            <a:ext cx="3327600" cy="1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91000" y="1578000"/>
            <a:ext cx="33276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2">
            <a:alphaModFix/>
          </a:blip>
          <a:srcRect b="24313" l="50134" r="8558" t="18016"/>
          <a:stretch/>
        </p:blipFill>
        <p:spPr>
          <a:xfrm flipH="1" rot="4">
            <a:off x="2" y="3398804"/>
            <a:ext cx="4029000" cy="174469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4356950" y="542725"/>
            <a:ext cx="4517400" cy="791700"/>
          </a:xfrm>
          <a:prstGeom prst="rect">
            <a:avLst/>
          </a:prstGeom>
          <a:solidFill>
            <a:srgbClr val="79D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394675" y="1578000"/>
            <a:ext cx="4517400" cy="791700"/>
          </a:xfrm>
          <a:prstGeom prst="rect">
            <a:avLst/>
          </a:prstGeom>
          <a:solidFill>
            <a:srgbClr val="DECE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394675" y="2530500"/>
            <a:ext cx="4517400" cy="791700"/>
          </a:xfrm>
          <a:prstGeom prst="rect">
            <a:avLst/>
          </a:prstGeom>
          <a:solidFill>
            <a:srgbClr val="FFD8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394675" y="3483000"/>
            <a:ext cx="4517400" cy="791700"/>
          </a:xfrm>
          <a:prstGeom prst="rect">
            <a:avLst/>
          </a:prstGeom>
          <a:solidFill>
            <a:srgbClr val="ABB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1" name="Google Shape;71;p13"/>
          <p:cNvSpPr txBox="1"/>
          <p:nvPr>
            <p:ph type="title"/>
          </p:nvPr>
        </p:nvSpPr>
        <p:spPr>
          <a:xfrm>
            <a:off x="291000" y="440700"/>
            <a:ext cx="3327600" cy="11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" type="subTitle"/>
          </p:nvPr>
        </p:nvSpPr>
        <p:spPr>
          <a:xfrm>
            <a:off x="291000" y="1578000"/>
            <a:ext cx="3327600" cy="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2" type="body"/>
          </p:nvPr>
        </p:nvSpPr>
        <p:spPr>
          <a:xfrm>
            <a:off x="4470800" y="648775"/>
            <a:ext cx="3744000" cy="5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3" type="body"/>
          </p:nvPr>
        </p:nvSpPr>
        <p:spPr>
          <a:xfrm>
            <a:off x="4470800" y="1695688"/>
            <a:ext cx="3744000" cy="5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4" type="body"/>
          </p:nvPr>
        </p:nvSpPr>
        <p:spPr>
          <a:xfrm>
            <a:off x="4470800" y="2636550"/>
            <a:ext cx="3744000" cy="5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5" type="body"/>
          </p:nvPr>
        </p:nvSpPr>
        <p:spPr>
          <a:xfrm>
            <a:off x="4470800" y="3589050"/>
            <a:ext cx="3744000" cy="5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City">
  <p:cSld name="TITLE_AND_BODY_1_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/>
          <p:nvPr/>
        </p:nvSpPr>
        <p:spPr>
          <a:xfrm>
            <a:off x="-50" y="-75"/>
            <a:ext cx="4029000" cy="5143500"/>
          </a:xfrm>
          <a:prstGeom prst="rect">
            <a:avLst/>
          </a:prstGeom>
          <a:solidFill>
            <a:srgbClr val="1D033E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2">
            <a:alphaModFix amt="57000"/>
          </a:blip>
          <a:srcRect b="3852" l="37576" r="18085" t="11106"/>
          <a:stretch/>
        </p:blipFill>
        <p:spPr>
          <a:xfrm>
            <a:off x="-25" y="-75"/>
            <a:ext cx="40290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4441075" y="1540775"/>
            <a:ext cx="4314900" cy="28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800"/>
              <a:buFont typeface="Poppins"/>
              <a:buChar char="●"/>
              <a:defRPr b="1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○"/>
              <a:defRPr>
                <a:solidFill>
                  <a:srgbClr val="3D3D3D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■"/>
              <a:defRPr>
                <a:solidFill>
                  <a:srgbClr val="3D3D3D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type="title"/>
          </p:nvPr>
        </p:nvSpPr>
        <p:spPr>
          <a:xfrm>
            <a:off x="4441075" y="376175"/>
            <a:ext cx="449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3000"/>
              <a:buNone/>
              <a:defRPr sz="3000">
                <a:solidFill>
                  <a:srgbClr val="0E84F7"/>
                </a:solidFill>
                <a:highlight>
                  <a:schemeClr val="l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2800"/>
              <a:buNone/>
              <a:defRPr>
                <a:solidFill>
                  <a:srgbClr val="0E84F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2800"/>
              <a:buNone/>
              <a:defRPr>
                <a:solidFill>
                  <a:srgbClr val="0E84F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2800"/>
              <a:buNone/>
              <a:defRPr>
                <a:solidFill>
                  <a:srgbClr val="0E84F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2800"/>
              <a:buNone/>
              <a:defRPr>
                <a:solidFill>
                  <a:srgbClr val="0E84F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2800"/>
              <a:buNone/>
              <a:defRPr>
                <a:solidFill>
                  <a:srgbClr val="0E84F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2800"/>
              <a:buNone/>
              <a:defRPr>
                <a:solidFill>
                  <a:srgbClr val="0E84F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2800"/>
              <a:buNone/>
              <a:defRPr>
                <a:solidFill>
                  <a:srgbClr val="0E84F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E84F7"/>
              </a:buClr>
              <a:buSzPts val="2800"/>
              <a:buNone/>
              <a:defRPr>
                <a:solidFill>
                  <a:srgbClr val="0E84F7"/>
                </a:solidFill>
              </a:defRPr>
            </a:lvl9pPr>
          </a:lstStyle>
          <a:p/>
        </p:txBody>
      </p:sp>
      <p:sp>
        <p:nvSpPr>
          <p:cNvPr id="82" name="Google Shape;82;p14"/>
          <p:cNvSpPr/>
          <p:nvPr/>
        </p:nvSpPr>
        <p:spPr>
          <a:xfrm rot="10800000">
            <a:off x="25" y="1457182"/>
            <a:ext cx="4029000" cy="3675000"/>
          </a:xfrm>
          <a:prstGeom prst="rect">
            <a:avLst/>
          </a:prstGeom>
          <a:gradFill>
            <a:gsLst>
              <a:gs pos="0">
                <a:srgbClr val="1D033E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23353" l="0" r="0" t="-3085"/>
          <a:stretch/>
        </p:blipFill>
        <p:spPr>
          <a:xfrm>
            <a:off x="2116263" y="4550937"/>
            <a:ext cx="1287101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526" y="4472078"/>
            <a:ext cx="1238798" cy="44684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/>
          <p:nvPr/>
        </p:nvSpPr>
        <p:spPr>
          <a:xfrm>
            <a:off x="-50" y="-75"/>
            <a:ext cx="4029000" cy="5143500"/>
          </a:xfrm>
          <a:prstGeom prst="rect">
            <a:avLst/>
          </a:prstGeom>
          <a:solidFill>
            <a:srgbClr val="1D033E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2">
            <a:alphaModFix amt="57000"/>
          </a:blip>
          <a:srcRect b="3852" l="37576" r="18085" t="11106"/>
          <a:stretch/>
        </p:blipFill>
        <p:spPr>
          <a:xfrm>
            <a:off x="-25" y="-75"/>
            <a:ext cx="40290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/>
          <p:nvPr/>
        </p:nvSpPr>
        <p:spPr>
          <a:xfrm rot="10800000">
            <a:off x="25" y="1457182"/>
            <a:ext cx="4029000" cy="3675000"/>
          </a:xfrm>
          <a:prstGeom prst="rect">
            <a:avLst/>
          </a:prstGeom>
          <a:gradFill>
            <a:gsLst>
              <a:gs pos="0">
                <a:srgbClr val="1D033E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/>
          </a:blip>
          <a:srcRect b="23353" l="0" r="0" t="-3085"/>
          <a:stretch/>
        </p:blipFill>
        <p:spPr>
          <a:xfrm>
            <a:off x="2140599" y="4395875"/>
            <a:ext cx="1287101" cy="2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51" y="3653156"/>
            <a:ext cx="1238798" cy="44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226" y="3932000"/>
            <a:ext cx="1216850" cy="12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4750" y="3689227"/>
            <a:ext cx="1498800" cy="3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Image Waves">
  <p:cSld name="TITLE_AND_BODY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 b="46995" l="6252" r="0" t="-4665"/>
          <a:stretch/>
        </p:blipFill>
        <p:spPr>
          <a:xfrm flipH="1" rot="6">
            <a:off x="3" y="3398807"/>
            <a:ext cx="9143997" cy="174468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/>
          <p:nvPr>
            <p:ph idx="2" type="pic"/>
          </p:nvPr>
        </p:nvSpPr>
        <p:spPr>
          <a:xfrm>
            <a:off x="5790401" y="445025"/>
            <a:ext cx="2887800" cy="4236000"/>
          </a:xfrm>
          <a:prstGeom prst="roundRect">
            <a:avLst>
              <a:gd fmla="val 9376" name="adj"/>
            </a:avLst>
          </a:prstGeom>
          <a:noFill/>
          <a:ln>
            <a:noFill/>
          </a:ln>
        </p:spPr>
      </p:sp>
      <p:sp>
        <p:nvSpPr>
          <p:cNvPr id="95" name="Google Shape;95;p15"/>
          <p:cNvSpPr txBox="1"/>
          <p:nvPr>
            <p:ph type="title"/>
          </p:nvPr>
        </p:nvSpPr>
        <p:spPr>
          <a:xfrm>
            <a:off x="540300" y="445025"/>
            <a:ext cx="5022300" cy="10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540300" y="1665400"/>
            <a:ext cx="5022300" cy="30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800"/>
              <a:buChar char="●"/>
              <a:defRPr>
                <a:solidFill>
                  <a:srgbClr val="3D3D3D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○"/>
              <a:defRPr>
                <a:solidFill>
                  <a:srgbClr val="3D3D3D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■"/>
              <a:defRPr>
                <a:solidFill>
                  <a:srgbClr val="3D3D3D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Simple 2">
  <p:cSld name="CUSTOM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40300" y="445025"/>
            <a:ext cx="616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D033E"/>
              </a:buClr>
              <a:buSzPts val="2800"/>
              <a:buNone/>
              <a:defRPr>
                <a:solidFill>
                  <a:srgbClr val="1D033E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540300" y="1152475"/>
            <a:ext cx="5299800" cy="35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800"/>
              <a:buChar char="●"/>
              <a:defRPr>
                <a:solidFill>
                  <a:srgbClr val="3D3D3D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○"/>
              <a:defRPr>
                <a:solidFill>
                  <a:srgbClr val="3D3D3D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■"/>
              <a:defRPr>
                <a:solidFill>
                  <a:srgbClr val="3D3D3D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9pPr>
          </a:lstStyle>
          <a:p/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46995" l="6252" r="0" t="-4665"/>
          <a:stretch/>
        </p:blipFill>
        <p:spPr>
          <a:xfrm flipH="1" rot="6">
            <a:off x="3" y="3398807"/>
            <a:ext cx="9143997" cy="1744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1_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title="Connection Waves_LARGE-04.png"/>
          <p:cNvPicPr preferRelativeResize="0"/>
          <p:nvPr/>
        </p:nvPicPr>
        <p:blipFill rotWithShape="1">
          <a:blip r:embed="rId2">
            <a:alphaModFix/>
          </a:blip>
          <a:srcRect b="11590" l="0" r="5722" t="0"/>
          <a:stretch/>
        </p:blipFill>
        <p:spPr>
          <a:xfrm flipH="1">
            <a:off x="3" y="2715025"/>
            <a:ext cx="9143997" cy="2428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type="ctrTitle"/>
          </p:nvPr>
        </p:nvSpPr>
        <p:spPr>
          <a:xfrm>
            <a:off x="572275" y="221000"/>
            <a:ext cx="4593900" cy="17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572275" y="1966425"/>
            <a:ext cx="415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 b="0" l="0" r="2219" t="0"/>
          <a:stretch/>
        </p:blipFill>
        <p:spPr>
          <a:xfrm>
            <a:off x="5421084" y="2567187"/>
            <a:ext cx="3457200" cy="2360100"/>
          </a:xfrm>
          <a:prstGeom prst="roundRect">
            <a:avLst>
              <a:gd fmla="val 8661" name="adj"/>
            </a:avLst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">
  <p:cSld name="TITLE_1_2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" y="-15"/>
            <a:ext cx="9144000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type="ctrTitle"/>
          </p:nvPr>
        </p:nvSpPr>
        <p:spPr>
          <a:xfrm>
            <a:off x="572275" y="221000"/>
            <a:ext cx="4593900" cy="17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572275" y="1966425"/>
            <a:ext cx="415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_1">
    <p:bg>
      <p:bgPr>
        <a:solidFill>
          <a:srgbClr val="0E84F7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 b="0" l="0" r="2714" t="0"/>
          <a:stretch/>
        </p:blipFill>
        <p:spPr>
          <a:xfrm>
            <a:off x="1464000" y="0"/>
            <a:ext cx="76762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/>
          <p:nvPr/>
        </p:nvSpPr>
        <p:spPr>
          <a:xfrm rot="-5400000">
            <a:off x="2000250" y="-2000250"/>
            <a:ext cx="5143500" cy="9144000"/>
          </a:xfrm>
          <a:prstGeom prst="rect">
            <a:avLst/>
          </a:prstGeom>
          <a:gradFill>
            <a:gsLst>
              <a:gs pos="0">
                <a:srgbClr val="0E84F7"/>
              </a:gs>
              <a:gs pos="46000">
                <a:srgbClr val="0E84F7">
                  <a:alpha val="5176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/>
          <p:nvPr/>
        </p:nvSpPr>
        <p:spPr>
          <a:xfrm rot="-5400000">
            <a:off x="2550950" y="-1449450"/>
            <a:ext cx="5143500" cy="8042400"/>
          </a:xfrm>
          <a:prstGeom prst="rect">
            <a:avLst/>
          </a:prstGeom>
          <a:gradFill>
            <a:gsLst>
              <a:gs pos="0">
                <a:srgbClr val="0E84F7"/>
              </a:gs>
              <a:gs pos="46000">
                <a:srgbClr val="0E84F7">
                  <a:alpha val="51764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6" title="Connection Waves_LARGE-04.png"/>
          <p:cNvPicPr preferRelativeResize="0"/>
          <p:nvPr/>
        </p:nvPicPr>
        <p:blipFill rotWithShape="1">
          <a:blip r:embed="rId3">
            <a:alphaModFix/>
          </a:blip>
          <a:srcRect b="11590" l="0" r="5722" t="0"/>
          <a:stretch/>
        </p:blipFill>
        <p:spPr>
          <a:xfrm flipH="1">
            <a:off x="3" y="2715025"/>
            <a:ext cx="9143997" cy="242847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ctrTitle"/>
          </p:nvPr>
        </p:nvSpPr>
        <p:spPr>
          <a:xfrm>
            <a:off x="572275" y="221000"/>
            <a:ext cx="4593900" cy="177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Poppins"/>
              <a:buNone/>
              <a:defRPr b="1" sz="3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D01CB"/>
              </a:buClr>
              <a:buSzPts val="3300"/>
              <a:buFont typeface="Poppins"/>
              <a:buNone/>
              <a:defRPr b="1" sz="3300">
                <a:solidFill>
                  <a:srgbClr val="6D01CB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572275" y="1966425"/>
            <a:ext cx="415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856"/>
              </a:buClr>
              <a:buSzPts val="2400"/>
              <a:buFont typeface="Poppins SemiBold"/>
              <a:buNone/>
              <a:defRPr sz="2400">
                <a:solidFill>
                  <a:srgbClr val="FFD856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SemiBold"/>
              <a:buNone/>
              <a:defRPr sz="24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 type="secHead">
  <p:cSld name="SECTION_HEADER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1"/>
            <a:ext cx="9144000" cy="514344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title"/>
          </p:nvPr>
        </p:nvSpPr>
        <p:spPr>
          <a:xfrm>
            <a:off x="683250" y="2079738"/>
            <a:ext cx="7777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1"/>
            <a:ext cx="9144000" cy="514344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/>
          <p:nvPr>
            <p:ph type="title"/>
          </p:nvPr>
        </p:nvSpPr>
        <p:spPr>
          <a:xfrm>
            <a:off x="683250" y="2079738"/>
            <a:ext cx="7777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">
    <p:bg>
      <p:bgPr>
        <a:solidFill>
          <a:srgbClr val="1D033E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683250" y="2079738"/>
            <a:ext cx="7777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b="1"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748" y="2908300"/>
            <a:ext cx="9136502" cy="19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lue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029000" cy="5143500"/>
          </a:xfrm>
          <a:prstGeom prst="rect">
            <a:avLst/>
          </a:prstGeom>
          <a:solidFill>
            <a:srgbClr val="0E84F7"/>
          </a:solidFill>
          <a:ln cap="flat" cmpd="sng" w="9525">
            <a:solidFill>
              <a:srgbClr val="0E84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291000" y="440700"/>
            <a:ext cx="3327600" cy="11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492375" y="552900"/>
            <a:ext cx="4112400" cy="40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800"/>
              <a:buChar char="●"/>
              <a:defRPr>
                <a:solidFill>
                  <a:srgbClr val="3D3D3D"/>
                </a:solidFill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○"/>
              <a:defRPr>
                <a:solidFill>
                  <a:srgbClr val="3D3D3D"/>
                </a:solidFill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600"/>
              <a:buChar char="■"/>
              <a:defRPr>
                <a:solidFill>
                  <a:srgbClr val="3D3D3D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●"/>
              <a:defRPr>
                <a:solidFill>
                  <a:srgbClr val="3D3D3D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○"/>
              <a:defRPr>
                <a:solidFill>
                  <a:srgbClr val="3D3D3D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00"/>
              <a:buChar char="■"/>
              <a:defRPr>
                <a:solidFill>
                  <a:srgbClr val="3D3D3D"/>
                </a:solidFill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2" type="subTitle"/>
          </p:nvPr>
        </p:nvSpPr>
        <p:spPr>
          <a:xfrm>
            <a:off x="291000" y="1578000"/>
            <a:ext cx="3327600" cy="9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 b="24313" l="50134" r="8558" t="18016"/>
          <a:stretch/>
        </p:blipFill>
        <p:spPr>
          <a:xfrm flipH="1" rot="4">
            <a:off x="2" y="3398804"/>
            <a:ext cx="4029000" cy="1744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b="1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 Medium"/>
              <a:buChar char="●"/>
              <a:defRPr sz="18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-330200" lvl="1" marL="9144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Medium"/>
              <a:buChar char="○"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-330200" lvl="2" marL="13716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Medium"/>
              <a:buChar char="■"/>
              <a:defRPr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indent="-317500" lvl="3" marL="18288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-317500" lvl="4" marL="22860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-317500" lvl="5" marL="27432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-317500" lvl="6" marL="32004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●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-317500" lvl="7" marL="36576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○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-317500" lvl="8" marL="411480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Medium"/>
              <a:buChar char="■"/>
              <a:defRPr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idx="1" type="body"/>
          </p:nvPr>
        </p:nvSpPr>
        <p:spPr>
          <a:xfrm>
            <a:off x="4441075" y="1769375"/>
            <a:ext cx="4314900" cy="28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Welcome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Review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Email Basics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Google Chrome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Digital Citizen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Internet Safety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Final Showcase</a:t>
            </a:r>
            <a:endParaRPr/>
          </a:p>
        </p:txBody>
      </p:sp>
      <p:sp>
        <p:nvSpPr>
          <p:cNvPr id="102" name="Google Shape;102;p16"/>
          <p:cNvSpPr txBox="1"/>
          <p:nvPr>
            <p:ph type="title"/>
          </p:nvPr>
        </p:nvSpPr>
        <p:spPr>
          <a:xfrm>
            <a:off x="4441075" y="376175"/>
            <a:ext cx="449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2 Agenda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