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oppins"/>
      <p:regular r:id="rId29"/>
      <p:bold r:id="rId30"/>
      <p:italic r:id="rId31"/>
      <p:boldItalic r:id="rId32"/>
    </p:embeddedFont>
    <p:embeddedFont>
      <p:font typeface="Poppins Medium"/>
      <p:regular r:id="rId33"/>
      <p:bold r:id="rId34"/>
      <p:italic r:id="rId35"/>
      <p:boldItalic r:id="rId36"/>
    </p:embeddedFont>
    <p:embeddedFont>
      <p:font typeface="Poppins SemiBol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SemiBold-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6.xml"/><Relationship Id="rId33" Type="http://schemas.openxmlformats.org/officeDocument/2006/relationships/font" Target="fonts/PoppinsMedium-regular.fntdata"/><Relationship Id="rId10" Type="http://schemas.openxmlformats.org/officeDocument/2006/relationships/slide" Target="slides/slide5.xml"/><Relationship Id="rId32" Type="http://schemas.openxmlformats.org/officeDocument/2006/relationships/font" Target="fonts/Poppins-boldItalic.fntdata"/><Relationship Id="rId13" Type="http://schemas.openxmlformats.org/officeDocument/2006/relationships/slide" Target="slides/slide8.xml"/><Relationship Id="rId35" Type="http://schemas.openxmlformats.org/officeDocument/2006/relationships/font" Target="fonts/PoppinsMedium-italic.fntdata"/><Relationship Id="rId12" Type="http://schemas.openxmlformats.org/officeDocument/2006/relationships/slide" Target="slides/slide7.xml"/><Relationship Id="rId34" Type="http://schemas.openxmlformats.org/officeDocument/2006/relationships/font" Target="fonts/PoppinsMedium-bold.fntdata"/><Relationship Id="rId15" Type="http://schemas.openxmlformats.org/officeDocument/2006/relationships/slide" Target="slides/slide10.xml"/><Relationship Id="rId37" Type="http://schemas.openxmlformats.org/officeDocument/2006/relationships/font" Target="fonts/PoppinsSemiBold-regular.fntdata"/><Relationship Id="rId14" Type="http://schemas.openxmlformats.org/officeDocument/2006/relationships/slide" Target="slides/slide9.xml"/><Relationship Id="rId36" Type="http://schemas.openxmlformats.org/officeDocument/2006/relationships/font" Target="fonts/PoppinsMedium-boldItalic.fntdata"/><Relationship Id="rId17" Type="http://schemas.openxmlformats.org/officeDocument/2006/relationships/slide" Target="slides/slide12.xml"/><Relationship Id="rId39" Type="http://schemas.openxmlformats.org/officeDocument/2006/relationships/font" Target="fonts/PoppinsSemiBold-italic.fntdata"/><Relationship Id="rId16" Type="http://schemas.openxmlformats.org/officeDocument/2006/relationships/slide" Target="slides/slide11.xml"/><Relationship Id="rId38" Type="http://schemas.openxmlformats.org/officeDocument/2006/relationships/font" Target="fonts/PoppinsSemi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855ef8573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855ef8573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875b10506b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875b10506b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875b10506b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875b10506b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875b10506b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875b10506b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75b10506b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75b10506b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75b10506b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75b10506b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875b10506b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875b10506b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75b10506b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75b10506b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875b10506b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875b10506b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875b10506b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875b10506b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875b10506b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875b10506b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3796cf89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83796cf89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875b10506b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875b10506b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875b10506b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875b10506b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875b10506b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875b10506b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875b10506b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875b10506b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875b1050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875b1050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75b10506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875b10506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75b10506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875b10506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875b10506b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875b10506b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875b10506b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875b10506b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875b10506b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875b10506b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75b10506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875b10506b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1">
  <p:cSld name="CUSTOM">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40651" l="11060" r="97" t="-502"/>
          <a:stretch/>
        </p:blipFill>
        <p:spPr>
          <a:xfrm flipH="1" rot="6">
            <a:off x="3" y="3398807"/>
            <a:ext cx="9143997" cy="1744685"/>
          </a:xfrm>
          <a:prstGeom prst="rect">
            <a:avLst/>
          </a:prstGeom>
          <a:noFill/>
          <a:ln>
            <a:noFill/>
          </a:ln>
        </p:spPr>
      </p:pic>
      <p:sp>
        <p:nvSpPr>
          <p:cNvPr id="11" name="Google Shape;11;p2"/>
          <p:cNvSpPr txBox="1"/>
          <p:nvPr>
            <p:ph type="title"/>
          </p:nvPr>
        </p:nvSpPr>
        <p:spPr>
          <a:xfrm>
            <a:off x="540300" y="445025"/>
            <a:ext cx="6166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033E"/>
              </a:buClr>
              <a:buSzPts val="2800"/>
              <a:buNone/>
              <a:defRPr>
                <a:solidFill>
                  <a:srgbClr val="1D033E"/>
                </a:solidFill>
              </a:defRPr>
            </a:lvl1pPr>
            <a:lvl2pPr lvl="1" rtl="0">
              <a:spcBef>
                <a:spcPts val="0"/>
              </a:spcBef>
              <a:spcAft>
                <a:spcPts val="0"/>
              </a:spcAft>
              <a:buClr>
                <a:srgbClr val="1D033E"/>
              </a:buClr>
              <a:buSzPts val="2800"/>
              <a:buNone/>
              <a:defRPr>
                <a:solidFill>
                  <a:srgbClr val="1D033E"/>
                </a:solidFill>
              </a:defRPr>
            </a:lvl2pPr>
            <a:lvl3pPr lvl="2" rtl="0">
              <a:spcBef>
                <a:spcPts val="0"/>
              </a:spcBef>
              <a:spcAft>
                <a:spcPts val="0"/>
              </a:spcAft>
              <a:buClr>
                <a:srgbClr val="1D033E"/>
              </a:buClr>
              <a:buSzPts val="2800"/>
              <a:buNone/>
              <a:defRPr>
                <a:solidFill>
                  <a:srgbClr val="1D033E"/>
                </a:solidFill>
              </a:defRPr>
            </a:lvl3pPr>
            <a:lvl4pPr lvl="3" rtl="0">
              <a:spcBef>
                <a:spcPts val="0"/>
              </a:spcBef>
              <a:spcAft>
                <a:spcPts val="0"/>
              </a:spcAft>
              <a:buClr>
                <a:srgbClr val="1D033E"/>
              </a:buClr>
              <a:buSzPts val="2800"/>
              <a:buNone/>
              <a:defRPr>
                <a:solidFill>
                  <a:srgbClr val="1D033E"/>
                </a:solidFill>
              </a:defRPr>
            </a:lvl4pPr>
            <a:lvl5pPr lvl="4" rtl="0">
              <a:spcBef>
                <a:spcPts val="0"/>
              </a:spcBef>
              <a:spcAft>
                <a:spcPts val="0"/>
              </a:spcAft>
              <a:buClr>
                <a:srgbClr val="1D033E"/>
              </a:buClr>
              <a:buSzPts val="2800"/>
              <a:buNone/>
              <a:defRPr>
                <a:solidFill>
                  <a:srgbClr val="1D033E"/>
                </a:solidFill>
              </a:defRPr>
            </a:lvl5pPr>
            <a:lvl6pPr lvl="5" rtl="0">
              <a:spcBef>
                <a:spcPts val="0"/>
              </a:spcBef>
              <a:spcAft>
                <a:spcPts val="0"/>
              </a:spcAft>
              <a:buClr>
                <a:srgbClr val="1D033E"/>
              </a:buClr>
              <a:buSzPts val="2800"/>
              <a:buNone/>
              <a:defRPr>
                <a:solidFill>
                  <a:srgbClr val="1D033E"/>
                </a:solidFill>
              </a:defRPr>
            </a:lvl6pPr>
            <a:lvl7pPr lvl="6" rtl="0">
              <a:spcBef>
                <a:spcPts val="0"/>
              </a:spcBef>
              <a:spcAft>
                <a:spcPts val="0"/>
              </a:spcAft>
              <a:buClr>
                <a:srgbClr val="1D033E"/>
              </a:buClr>
              <a:buSzPts val="2800"/>
              <a:buNone/>
              <a:defRPr>
                <a:solidFill>
                  <a:srgbClr val="1D033E"/>
                </a:solidFill>
              </a:defRPr>
            </a:lvl7pPr>
            <a:lvl8pPr lvl="7" rtl="0">
              <a:spcBef>
                <a:spcPts val="0"/>
              </a:spcBef>
              <a:spcAft>
                <a:spcPts val="0"/>
              </a:spcAft>
              <a:buClr>
                <a:srgbClr val="1D033E"/>
              </a:buClr>
              <a:buSzPts val="2800"/>
              <a:buNone/>
              <a:defRPr>
                <a:solidFill>
                  <a:srgbClr val="1D033E"/>
                </a:solidFill>
              </a:defRPr>
            </a:lvl8pPr>
            <a:lvl9pPr lvl="8" rtl="0">
              <a:spcBef>
                <a:spcPts val="0"/>
              </a:spcBef>
              <a:spcAft>
                <a:spcPts val="0"/>
              </a:spcAft>
              <a:buClr>
                <a:srgbClr val="1D033E"/>
              </a:buClr>
              <a:buSzPts val="2800"/>
              <a:buNone/>
              <a:defRPr>
                <a:solidFill>
                  <a:srgbClr val="1D033E"/>
                </a:solidFill>
              </a:defRPr>
            </a:lvl9pPr>
          </a:lstStyle>
          <a:p/>
        </p:txBody>
      </p:sp>
      <p:sp>
        <p:nvSpPr>
          <p:cNvPr id="12" name="Google Shape;12;p2"/>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urple">
  <p:cSld name="TITLE_AND_BODY_2">
    <p:spTree>
      <p:nvGrpSpPr>
        <p:cNvPr id="50" name="Shape 50"/>
        <p:cNvGrpSpPr/>
        <p:nvPr/>
      </p:nvGrpSpPr>
      <p:grpSpPr>
        <a:xfrm>
          <a:off x="0" y="0"/>
          <a:ext cx="0" cy="0"/>
          <a:chOff x="0" y="0"/>
          <a:chExt cx="0" cy="0"/>
        </a:xfrm>
      </p:grpSpPr>
      <p:sp>
        <p:nvSpPr>
          <p:cNvPr id="51" name="Google Shape;51;p11"/>
          <p:cNvSpPr/>
          <p:nvPr/>
        </p:nvSpPr>
        <p:spPr>
          <a:xfrm>
            <a:off x="0" y="0"/>
            <a:ext cx="4029000" cy="5143500"/>
          </a:xfrm>
          <a:prstGeom prst="rect">
            <a:avLst/>
          </a:prstGeom>
          <a:solidFill>
            <a:srgbClr val="6D01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Medium"/>
              <a:ea typeface="Poppins Medium"/>
              <a:cs typeface="Poppins Medium"/>
              <a:sym typeface="Poppins Medium"/>
            </a:endParaRPr>
          </a:p>
        </p:txBody>
      </p:sp>
      <p:sp>
        <p:nvSpPr>
          <p:cNvPr id="52" name="Google Shape;52;p11"/>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1"/>
          <p:cNvSpPr txBox="1"/>
          <p:nvPr>
            <p:ph idx="1" type="body"/>
          </p:nvPr>
        </p:nvSpPr>
        <p:spPr>
          <a:xfrm>
            <a:off x="4492375" y="552900"/>
            <a:ext cx="4112400" cy="4037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
        <p:nvSpPr>
          <p:cNvPr id="54" name="Google Shape;54;p11"/>
          <p:cNvSpPr txBox="1"/>
          <p:nvPr>
            <p:ph idx="2" type="subTitle"/>
          </p:nvPr>
        </p:nvSpPr>
        <p:spPr>
          <a:xfrm>
            <a:off x="291000" y="1578000"/>
            <a:ext cx="3327600" cy="952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pic>
        <p:nvPicPr>
          <p:cNvPr id="55" name="Google Shape;55;p11"/>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p:cSld name="TITLE_AND_BODY_1">
    <p:spTree>
      <p:nvGrpSpPr>
        <p:cNvPr id="56" name="Shape 56"/>
        <p:cNvGrpSpPr/>
        <p:nvPr/>
      </p:nvGrpSpPr>
      <p:grpSpPr>
        <a:xfrm>
          <a:off x="0" y="0"/>
          <a:ext cx="0" cy="0"/>
          <a:chOff x="0" y="0"/>
          <a:chExt cx="0" cy="0"/>
        </a:xfrm>
      </p:grpSpPr>
      <p:sp>
        <p:nvSpPr>
          <p:cNvPr id="57" name="Google Shape;57;p12"/>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Poppins Medium"/>
              <a:ea typeface="Poppins Medium"/>
              <a:cs typeface="Poppins Medium"/>
              <a:sym typeface="Poppins Medium"/>
            </a:endParaRPr>
          </a:p>
        </p:txBody>
      </p:sp>
      <p:sp>
        <p:nvSpPr>
          <p:cNvPr id="58" name="Google Shape;58;p12"/>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p12"/>
          <p:cNvSpPr txBox="1"/>
          <p:nvPr>
            <p:ph idx="1" type="body"/>
          </p:nvPr>
        </p:nvSpPr>
        <p:spPr>
          <a:xfrm>
            <a:off x="4492375" y="552900"/>
            <a:ext cx="4112400" cy="4037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
        <p:nvSpPr>
          <p:cNvPr id="60" name="Google Shape;60;p12"/>
          <p:cNvSpPr txBox="1"/>
          <p:nvPr>
            <p:ph idx="2" type="subTitle"/>
          </p:nvPr>
        </p:nvSpPr>
        <p:spPr>
          <a:xfrm>
            <a:off x="291000" y="1578000"/>
            <a:ext cx="3327600" cy="924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pic>
        <p:nvPicPr>
          <p:cNvPr id="61" name="Google Shape;61;p12"/>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1">
  <p:cSld name="TITLE_AND_BODY_1_3">
    <p:spTree>
      <p:nvGrpSpPr>
        <p:cNvPr id="62" name="Shape 62"/>
        <p:cNvGrpSpPr/>
        <p:nvPr/>
      </p:nvGrpSpPr>
      <p:grpSpPr>
        <a:xfrm>
          <a:off x="0" y="0"/>
          <a:ext cx="0" cy="0"/>
          <a:chOff x="0" y="0"/>
          <a:chExt cx="0" cy="0"/>
        </a:xfrm>
      </p:grpSpPr>
      <p:sp>
        <p:nvSpPr>
          <p:cNvPr id="63" name="Google Shape;63;p13"/>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Poppins Medium"/>
              <a:ea typeface="Poppins Medium"/>
              <a:cs typeface="Poppins Medium"/>
              <a:sym typeface="Poppins Medium"/>
            </a:endParaRPr>
          </a:p>
        </p:txBody>
      </p:sp>
      <p:sp>
        <p:nvSpPr>
          <p:cNvPr id="64" name="Google Shape;64;p13"/>
          <p:cNvSpPr txBox="1"/>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b="1" sz="2800">
              <a:solidFill>
                <a:srgbClr val="FFFFFF"/>
              </a:solidFill>
              <a:latin typeface="Poppins"/>
              <a:ea typeface="Poppins"/>
              <a:cs typeface="Poppins"/>
              <a:sym typeface="Poppins"/>
            </a:endParaRPr>
          </a:p>
        </p:txBody>
      </p:sp>
      <p:sp>
        <p:nvSpPr>
          <p:cNvPr id="65" name="Google Shape;65;p13"/>
          <p:cNvSpPr txBox="1"/>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p>
            <a:pPr indent="0" lvl="0" marL="0" rtl="0" algn="l">
              <a:lnSpc>
                <a:spcPct val="125000"/>
              </a:lnSpc>
              <a:spcBef>
                <a:spcPts val="0"/>
              </a:spcBef>
              <a:spcAft>
                <a:spcPts val="0"/>
              </a:spcAft>
              <a:buNone/>
            </a:pPr>
            <a:r>
              <a:t/>
            </a:r>
            <a:endParaRPr sz="1800">
              <a:solidFill>
                <a:srgbClr val="FFFFFF"/>
              </a:solidFill>
              <a:latin typeface="Poppins Medium"/>
              <a:ea typeface="Poppins Medium"/>
              <a:cs typeface="Poppins Medium"/>
              <a:sym typeface="Poppins Medium"/>
            </a:endParaRPr>
          </a:p>
        </p:txBody>
      </p:sp>
      <p:pic>
        <p:nvPicPr>
          <p:cNvPr id="66" name="Google Shape;66;p13"/>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
        <p:nvSpPr>
          <p:cNvPr id="67" name="Google Shape;67;p13"/>
          <p:cNvSpPr txBox="1"/>
          <p:nvPr/>
        </p:nvSpPr>
        <p:spPr>
          <a:xfrm>
            <a:off x="4356950" y="542725"/>
            <a:ext cx="4517400" cy="791700"/>
          </a:xfrm>
          <a:prstGeom prst="rect">
            <a:avLst/>
          </a:prstGeom>
          <a:solidFill>
            <a:srgbClr val="79D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000000"/>
              </a:solidFill>
              <a:latin typeface="Poppins SemiBold"/>
              <a:ea typeface="Poppins SemiBold"/>
              <a:cs typeface="Poppins SemiBold"/>
              <a:sym typeface="Poppins SemiBold"/>
            </a:endParaRPr>
          </a:p>
        </p:txBody>
      </p:sp>
      <p:sp>
        <p:nvSpPr>
          <p:cNvPr id="68" name="Google Shape;68;p13"/>
          <p:cNvSpPr txBox="1"/>
          <p:nvPr/>
        </p:nvSpPr>
        <p:spPr>
          <a:xfrm>
            <a:off x="4394675" y="1578000"/>
            <a:ext cx="4517400" cy="791700"/>
          </a:xfrm>
          <a:prstGeom prst="rect">
            <a:avLst/>
          </a:prstGeom>
          <a:solidFill>
            <a:srgbClr val="DECEEF"/>
          </a:solid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t/>
            </a:r>
            <a:endParaRPr sz="1800">
              <a:solidFill>
                <a:srgbClr val="000000"/>
              </a:solidFill>
              <a:latin typeface="Poppins SemiBold"/>
              <a:ea typeface="Poppins SemiBold"/>
              <a:cs typeface="Poppins SemiBold"/>
              <a:sym typeface="Poppins SemiBold"/>
            </a:endParaRPr>
          </a:p>
        </p:txBody>
      </p:sp>
      <p:sp>
        <p:nvSpPr>
          <p:cNvPr id="69" name="Google Shape;69;p13"/>
          <p:cNvSpPr txBox="1"/>
          <p:nvPr/>
        </p:nvSpPr>
        <p:spPr>
          <a:xfrm>
            <a:off x="4394675" y="2530500"/>
            <a:ext cx="4517400" cy="791700"/>
          </a:xfrm>
          <a:prstGeom prst="rect">
            <a:avLst/>
          </a:prstGeom>
          <a:solidFill>
            <a:srgbClr val="FFD856"/>
          </a:solid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t/>
            </a:r>
            <a:endParaRPr sz="1800" u="sng">
              <a:solidFill>
                <a:srgbClr val="000000"/>
              </a:solidFill>
              <a:latin typeface="Poppins SemiBold"/>
              <a:ea typeface="Poppins SemiBold"/>
              <a:cs typeface="Poppins SemiBold"/>
              <a:sym typeface="Poppins SemiBold"/>
            </a:endParaRPr>
          </a:p>
        </p:txBody>
      </p:sp>
      <p:sp>
        <p:nvSpPr>
          <p:cNvPr id="70" name="Google Shape;70;p13"/>
          <p:cNvSpPr txBox="1"/>
          <p:nvPr/>
        </p:nvSpPr>
        <p:spPr>
          <a:xfrm>
            <a:off x="4394675" y="3483000"/>
            <a:ext cx="4517400" cy="791700"/>
          </a:xfrm>
          <a:prstGeom prst="rect">
            <a:avLst/>
          </a:prstGeom>
          <a:solidFill>
            <a:srgbClr val="ABB4FF"/>
          </a:solid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t/>
            </a:r>
            <a:endParaRPr sz="1800" u="sng">
              <a:solidFill>
                <a:srgbClr val="000000"/>
              </a:solidFill>
              <a:latin typeface="Poppins SemiBold"/>
              <a:ea typeface="Poppins SemiBold"/>
              <a:cs typeface="Poppins SemiBold"/>
              <a:sym typeface="Poppins SemiBold"/>
            </a:endParaRPr>
          </a:p>
        </p:txBody>
      </p:sp>
      <p:sp>
        <p:nvSpPr>
          <p:cNvPr id="71" name="Google Shape;71;p13"/>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3"/>
          <p:cNvSpPr txBox="1"/>
          <p:nvPr>
            <p:ph idx="1" type="subTitle"/>
          </p:nvPr>
        </p:nvSpPr>
        <p:spPr>
          <a:xfrm>
            <a:off x="291000" y="1578000"/>
            <a:ext cx="3327600" cy="924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73" name="Google Shape;73;p13"/>
          <p:cNvSpPr txBox="1"/>
          <p:nvPr>
            <p:ph idx="2" type="body"/>
          </p:nvPr>
        </p:nvSpPr>
        <p:spPr>
          <a:xfrm>
            <a:off x="4470800" y="648775"/>
            <a:ext cx="3744000" cy="579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4" name="Google Shape;74;p13"/>
          <p:cNvSpPr txBox="1"/>
          <p:nvPr>
            <p:ph idx="3" type="body"/>
          </p:nvPr>
        </p:nvSpPr>
        <p:spPr>
          <a:xfrm>
            <a:off x="4470800" y="1695688"/>
            <a:ext cx="3744000" cy="579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5" name="Google Shape;75;p13"/>
          <p:cNvSpPr txBox="1"/>
          <p:nvPr>
            <p:ph idx="4" type="body"/>
          </p:nvPr>
        </p:nvSpPr>
        <p:spPr>
          <a:xfrm>
            <a:off x="4470800" y="2636550"/>
            <a:ext cx="3744000" cy="579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6" name="Google Shape;76;p13"/>
          <p:cNvSpPr txBox="1"/>
          <p:nvPr>
            <p:ph idx="5" type="body"/>
          </p:nvPr>
        </p:nvSpPr>
        <p:spPr>
          <a:xfrm>
            <a:off x="4470800" y="3589050"/>
            <a:ext cx="3744000" cy="579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City">
  <p:cSld name="TITLE_AND_BODY_1_2">
    <p:spTree>
      <p:nvGrpSpPr>
        <p:cNvPr id="77" name="Shape 77"/>
        <p:cNvGrpSpPr/>
        <p:nvPr/>
      </p:nvGrpSpPr>
      <p:grpSpPr>
        <a:xfrm>
          <a:off x="0" y="0"/>
          <a:ext cx="0" cy="0"/>
          <a:chOff x="0" y="0"/>
          <a:chExt cx="0" cy="0"/>
        </a:xfrm>
      </p:grpSpPr>
      <p:sp>
        <p:nvSpPr>
          <p:cNvPr id="78" name="Google Shape;78;p14"/>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79" name="Google Shape;79;p14"/>
          <p:cNvPicPr preferRelativeResize="0"/>
          <p:nvPr/>
        </p:nvPicPr>
        <p:blipFill rotWithShape="1">
          <a:blip r:embed="rId2">
            <a:alphaModFix amt="57000"/>
          </a:blip>
          <a:srcRect b="3852" l="37576" r="18085" t="11106"/>
          <a:stretch/>
        </p:blipFill>
        <p:spPr>
          <a:xfrm>
            <a:off x="-25" y="-75"/>
            <a:ext cx="4029076" cy="5143499"/>
          </a:xfrm>
          <a:prstGeom prst="rect">
            <a:avLst/>
          </a:prstGeom>
          <a:noFill/>
          <a:ln>
            <a:noFill/>
          </a:ln>
        </p:spPr>
      </p:pic>
      <p:sp>
        <p:nvSpPr>
          <p:cNvPr id="80" name="Google Shape;80;p14"/>
          <p:cNvSpPr txBox="1"/>
          <p:nvPr>
            <p:ph idx="1" type="body"/>
          </p:nvPr>
        </p:nvSpPr>
        <p:spPr>
          <a:xfrm>
            <a:off x="4441075" y="1540775"/>
            <a:ext cx="4314900" cy="2855100"/>
          </a:xfrm>
          <a:prstGeom prst="rect">
            <a:avLst/>
          </a:prstGeom>
          <a:noFill/>
          <a:ln>
            <a:noFill/>
          </a:ln>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Font typeface="Poppins"/>
              <a:buChar char="●"/>
              <a:defRPr b="1">
                <a:solidFill>
                  <a:srgbClr val="3D3D3D"/>
                </a:solidFill>
                <a:latin typeface="Poppins"/>
                <a:ea typeface="Poppins"/>
                <a:cs typeface="Poppins"/>
                <a:sym typeface="Poppins"/>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
        <p:nvSpPr>
          <p:cNvPr id="81" name="Google Shape;81;p14"/>
          <p:cNvSpPr txBox="1"/>
          <p:nvPr>
            <p:ph type="title"/>
          </p:nvPr>
        </p:nvSpPr>
        <p:spPr>
          <a:xfrm>
            <a:off x="4441075" y="376175"/>
            <a:ext cx="4495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E84F7"/>
              </a:buClr>
              <a:buSzPts val="3000"/>
              <a:buNone/>
              <a:defRPr sz="3000">
                <a:solidFill>
                  <a:srgbClr val="0E84F7"/>
                </a:solidFill>
                <a:highlight>
                  <a:schemeClr val="lt1"/>
                </a:highlight>
              </a:defRPr>
            </a:lvl1pPr>
            <a:lvl2pPr lvl="1" rtl="0">
              <a:spcBef>
                <a:spcPts val="0"/>
              </a:spcBef>
              <a:spcAft>
                <a:spcPts val="0"/>
              </a:spcAft>
              <a:buClr>
                <a:srgbClr val="0E84F7"/>
              </a:buClr>
              <a:buSzPts val="2800"/>
              <a:buNone/>
              <a:defRPr>
                <a:solidFill>
                  <a:srgbClr val="0E84F7"/>
                </a:solidFill>
              </a:defRPr>
            </a:lvl2pPr>
            <a:lvl3pPr lvl="2" rtl="0">
              <a:spcBef>
                <a:spcPts val="0"/>
              </a:spcBef>
              <a:spcAft>
                <a:spcPts val="0"/>
              </a:spcAft>
              <a:buClr>
                <a:srgbClr val="0E84F7"/>
              </a:buClr>
              <a:buSzPts val="2800"/>
              <a:buNone/>
              <a:defRPr>
                <a:solidFill>
                  <a:srgbClr val="0E84F7"/>
                </a:solidFill>
              </a:defRPr>
            </a:lvl3pPr>
            <a:lvl4pPr lvl="3" rtl="0">
              <a:spcBef>
                <a:spcPts val="0"/>
              </a:spcBef>
              <a:spcAft>
                <a:spcPts val="0"/>
              </a:spcAft>
              <a:buClr>
                <a:srgbClr val="0E84F7"/>
              </a:buClr>
              <a:buSzPts val="2800"/>
              <a:buNone/>
              <a:defRPr>
                <a:solidFill>
                  <a:srgbClr val="0E84F7"/>
                </a:solidFill>
              </a:defRPr>
            </a:lvl4pPr>
            <a:lvl5pPr lvl="4" rtl="0">
              <a:spcBef>
                <a:spcPts val="0"/>
              </a:spcBef>
              <a:spcAft>
                <a:spcPts val="0"/>
              </a:spcAft>
              <a:buClr>
                <a:srgbClr val="0E84F7"/>
              </a:buClr>
              <a:buSzPts val="2800"/>
              <a:buNone/>
              <a:defRPr>
                <a:solidFill>
                  <a:srgbClr val="0E84F7"/>
                </a:solidFill>
              </a:defRPr>
            </a:lvl5pPr>
            <a:lvl6pPr lvl="5" rtl="0">
              <a:spcBef>
                <a:spcPts val="0"/>
              </a:spcBef>
              <a:spcAft>
                <a:spcPts val="0"/>
              </a:spcAft>
              <a:buClr>
                <a:srgbClr val="0E84F7"/>
              </a:buClr>
              <a:buSzPts val="2800"/>
              <a:buNone/>
              <a:defRPr>
                <a:solidFill>
                  <a:srgbClr val="0E84F7"/>
                </a:solidFill>
              </a:defRPr>
            </a:lvl6pPr>
            <a:lvl7pPr lvl="6" rtl="0">
              <a:spcBef>
                <a:spcPts val="0"/>
              </a:spcBef>
              <a:spcAft>
                <a:spcPts val="0"/>
              </a:spcAft>
              <a:buClr>
                <a:srgbClr val="0E84F7"/>
              </a:buClr>
              <a:buSzPts val="2800"/>
              <a:buNone/>
              <a:defRPr>
                <a:solidFill>
                  <a:srgbClr val="0E84F7"/>
                </a:solidFill>
              </a:defRPr>
            </a:lvl7pPr>
            <a:lvl8pPr lvl="7" rtl="0">
              <a:spcBef>
                <a:spcPts val="0"/>
              </a:spcBef>
              <a:spcAft>
                <a:spcPts val="0"/>
              </a:spcAft>
              <a:buClr>
                <a:srgbClr val="0E84F7"/>
              </a:buClr>
              <a:buSzPts val="2800"/>
              <a:buNone/>
              <a:defRPr>
                <a:solidFill>
                  <a:srgbClr val="0E84F7"/>
                </a:solidFill>
              </a:defRPr>
            </a:lvl8pPr>
            <a:lvl9pPr lvl="8" rtl="0">
              <a:spcBef>
                <a:spcPts val="0"/>
              </a:spcBef>
              <a:spcAft>
                <a:spcPts val="0"/>
              </a:spcAft>
              <a:buClr>
                <a:srgbClr val="0E84F7"/>
              </a:buClr>
              <a:buSzPts val="2800"/>
              <a:buNone/>
              <a:defRPr>
                <a:solidFill>
                  <a:srgbClr val="0E84F7"/>
                </a:solidFill>
              </a:defRPr>
            </a:lvl9pPr>
          </a:lstStyle>
          <a:p/>
        </p:txBody>
      </p:sp>
      <p:sp>
        <p:nvSpPr>
          <p:cNvPr id="82" name="Google Shape;82;p14"/>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83" name="Google Shape;83;p14"/>
          <p:cNvPicPr preferRelativeResize="0"/>
          <p:nvPr/>
        </p:nvPicPr>
        <p:blipFill rotWithShape="1">
          <a:blip r:embed="rId3">
            <a:alphaModFix/>
          </a:blip>
          <a:srcRect b="23353" l="0" r="0" t="-3085"/>
          <a:stretch/>
        </p:blipFill>
        <p:spPr>
          <a:xfrm>
            <a:off x="2116263" y="4550937"/>
            <a:ext cx="1287101" cy="289125"/>
          </a:xfrm>
          <a:prstGeom prst="rect">
            <a:avLst/>
          </a:prstGeom>
          <a:noFill/>
          <a:ln>
            <a:noFill/>
          </a:ln>
        </p:spPr>
      </p:pic>
      <p:pic>
        <p:nvPicPr>
          <p:cNvPr id="84" name="Google Shape;84;p14"/>
          <p:cNvPicPr preferRelativeResize="0"/>
          <p:nvPr/>
        </p:nvPicPr>
        <p:blipFill>
          <a:blip r:embed="rId4">
            <a:alphaModFix/>
          </a:blip>
          <a:stretch>
            <a:fillRect/>
          </a:stretch>
        </p:blipFill>
        <p:spPr>
          <a:xfrm>
            <a:off x="625526" y="4472078"/>
            <a:ext cx="1238798" cy="44684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p:cSld name="TITLE_AND_BODY_1_1">
    <p:spTree>
      <p:nvGrpSpPr>
        <p:cNvPr id="85" name="Shape 85"/>
        <p:cNvGrpSpPr/>
        <p:nvPr/>
      </p:nvGrpSpPr>
      <p:grpSpPr>
        <a:xfrm>
          <a:off x="0" y="0"/>
          <a:ext cx="0" cy="0"/>
          <a:chOff x="0" y="0"/>
          <a:chExt cx="0" cy="0"/>
        </a:xfrm>
      </p:grpSpPr>
      <p:pic>
        <p:nvPicPr>
          <p:cNvPr id="86" name="Google Shape;86;p15"/>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87" name="Google Shape;87;p15"/>
          <p:cNvSpPr/>
          <p:nvPr>
            <p:ph idx="2" type="pic"/>
          </p:nvPr>
        </p:nvSpPr>
        <p:spPr>
          <a:xfrm>
            <a:off x="5790401" y="445025"/>
            <a:ext cx="2887800" cy="4236000"/>
          </a:xfrm>
          <a:prstGeom prst="roundRect">
            <a:avLst>
              <a:gd fmla="val 9376" name="adj"/>
            </a:avLst>
          </a:prstGeom>
          <a:noFill/>
          <a:ln>
            <a:noFill/>
          </a:ln>
        </p:spPr>
      </p:sp>
      <p:sp>
        <p:nvSpPr>
          <p:cNvPr id="88" name="Google Shape;88;p15"/>
          <p:cNvSpPr txBox="1"/>
          <p:nvPr>
            <p:ph type="title"/>
          </p:nvPr>
        </p:nvSpPr>
        <p:spPr>
          <a:xfrm>
            <a:off x="540300" y="445025"/>
            <a:ext cx="5022300" cy="1005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033E"/>
              </a:buClr>
              <a:buSzPts val="2800"/>
              <a:buNone/>
              <a:defRPr>
                <a:solidFill>
                  <a:srgbClr val="1D033E"/>
                </a:solidFill>
              </a:defRPr>
            </a:lvl1pPr>
            <a:lvl2pPr lvl="1" rtl="0">
              <a:spcBef>
                <a:spcPts val="0"/>
              </a:spcBef>
              <a:spcAft>
                <a:spcPts val="0"/>
              </a:spcAft>
              <a:buClr>
                <a:srgbClr val="1D033E"/>
              </a:buClr>
              <a:buSzPts val="2800"/>
              <a:buNone/>
              <a:defRPr>
                <a:solidFill>
                  <a:srgbClr val="1D033E"/>
                </a:solidFill>
              </a:defRPr>
            </a:lvl2pPr>
            <a:lvl3pPr lvl="2" rtl="0">
              <a:spcBef>
                <a:spcPts val="0"/>
              </a:spcBef>
              <a:spcAft>
                <a:spcPts val="0"/>
              </a:spcAft>
              <a:buClr>
                <a:srgbClr val="1D033E"/>
              </a:buClr>
              <a:buSzPts val="2800"/>
              <a:buNone/>
              <a:defRPr>
                <a:solidFill>
                  <a:srgbClr val="1D033E"/>
                </a:solidFill>
              </a:defRPr>
            </a:lvl3pPr>
            <a:lvl4pPr lvl="3" rtl="0">
              <a:spcBef>
                <a:spcPts val="0"/>
              </a:spcBef>
              <a:spcAft>
                <a:spcPts val="0"/>
              </a:spcAft>
              <a:buClr>
                <a:srgbClr val="1D033E"/>
              </a:buClr>
              <a:buSzPts val="2800"/>
              <a:buNone/>
              <a:defRPr>
                <a:solidFill>
                  <a:srgbClr val="1D033E"/>
                </a:solidFill>
              </a:defRPr>
            </a:lvl4pPr>
            <a:lvl5pPr lvl="4" rtl="0">
              <a:spcBef>
                <a:spcPts val="0"/>
              </a:spcBef>
              <a:spcAft>
                <a:spcPts val="0"/>
              </a:spcAft>
              <a:buClr>
                <a:srgbClr val="1D033E"/>
              </a:buClr>
              <a:buSzPts val="2800"/>
              <a:buNone/>
              <a:defRPr>
                <a:solidFill>
                  <a:srgbClr val="1D033E"/>
                </a:solidFill>
              </a:defRPr>
            </a:lvl5pPr>
            <a:lvl6pPr lvl="5" rtl="0">
              <a:spcBef>
                <a:spcPts val="0"/>
              </a:spcBef>
              <a:spcAft>
                <a:spcPts val="0"/>
              </a:spcAft>
              <a:buClr>
                <a:srgbClr val="1D033E"/>
              </a:buClr>
              <a:buSzPts val="2800"/>
              <a:buNone/>
              <a:defRPr>
                <a:solidFill>
                  <a:srgbClr val="1D033E"/>
                </a:solidFill>
              </a:defRPr>
            </a:lvl6pPr>
            <a:lvl7pPr lvl="6" rtl="0">
              <a:spcBef>
                <a:spcPts val="0"/>
              </a:spcBef>
              <a:spcAft>
                <a:spcPts val="0"/>
              </a:spcAft>
              <a:buClr>
                <a:srgbClr val="1D033E"/>
              </a:buClr>
              <a:buSzPts val="2800"/>
              <a:buNone/>
              <a:defRPr>
                <a:solidFill>
                  <a:srgbClr val="1D033E"/>
                </a:solidFill>
              </a:defRPr>
            </a:lvl7pPr>
            <a:lvl8pPr lvl="7" rtl="0">
              <a:spcBef>
                <a:spcPts val="0"/>
              </a:spcBef>
              <a:spcAft>
                <a:spcPts val="0"/>
              </a:spcAft>
              <a:buClr>
                <a:srgbClr val="1D033E"/>
              </a:buClr>
              <a:buSzPts val="2800"/>
              <a:buNone/>
              <a:defRPr>
                <a:solidFill>
                  <a:srgbClr val="1D033E"/>
                </a:solidFill>
              </a:defRPr>
            </a:lvl8pPr>
            <a:lvl9pPr lvl="8" rtl="0">
              <a:spcBef>
                <a:spcPts val="0"/>
              </a:spcBef>
              <a:spcAft>
                <a:spcPts val="0"/>
              </a:spcAft>
              <a:buClr>
                <a:srgbClr val="1D033E"/>
              </a:buClr>
              <a:buSzPts val="2800"/>
              <a:buNone/>
              <a:defRPr>
                <a:solidFill>
                  <a:srgbClr val="1D033E"/>
                </a:solidFill>
              </a:defRPr>
            </a:lvl9pPr>
          </a:lstStyle>
          <a:p/>
        </p:txBody>
      </p:sp>
      <p:sp>
        <p:nvSpPr>
          <p:cNvPr id="89" name="Google Shape;89;p15"/>
          <p:cNvSpPr txBox="1"/>
          <p:nvPr>
            <p:ph idx="1" type="body"/>
          </p:nvPr>
        </p:nvSpPr>
        <p:spPr>
          <a:xfrm>
            <a:off x="540300" y="1665400"/>
            <a:ext cx="5022300" cy="3015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2">
  <p:cSld name="CUSTOM_1">
    <p:spTree>
      <p:nvGrpSpPr>
        <p:cNvPr id="13" name="Shape 13"/>
        <p:cNvGrpSpPr/>
        <p:nvPr/>
      </p:nvGrpSpPr>
      <p:grpSpPr>
        <a:xfrm>
          <a:off x="0" y="0"/>
          <a:ext cx="0" cy="0"/>
          <a:chOff x="0" y="0"/>
          <a:chExt cx="0" cy="0"/>
        </a:xfrm>
      </p:grpSpPr>
      <p:sp>
        <p:nvSpPr>
          <p:cNvPr id="14" name="Google Shape;14;p3"/>
          <p:cNvSpPr txBox="1"/>
          <p:nvPr>
            <p:ph type="title"/>
          </p:nvPr>
        </p:nvSpPr>
        <p:spPr>
          <a:xfrm>
            <a:off x="540300" y="445025"/>
            <a:ext cx="6166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033E"/>
              </a:buClr>
              <a:buSzPts val="2800"/>
              <a:buNone/>
              <a:defRPr>
                <a:solidFill>
                  <a:srgbClr val="1D033E"/>
                </a:solidFill>
              </a:defRPr>
            </a:lvl1pPr>
            <a:lvl2pPr lvl="1" rtl="0">
              <a:spcBef>
                <a:spcPts val="0"/>
              </a:spcBef>
              <a:spcAft>
                <a:spcPts val="0"/>
              </a:spcAft>
              <a:buClr>
                <a:srgbClr val="1D033E"/>
              </a:buClr>
              <a:buSzPts val="2800"/>
              <a:buNone/>
              <a:defRPr>
                <a:solidFill>
                  <a:srgbClr val="1D033E"/>
                </a:solidFill>
              </a:defRPr>
            </a:lvl2pPr>
            <a:lvl3pPr lvl="2" rtl="0">
              <a:spcBef>
                <a:spcPts val="0"/>
              </a:spcBef>
              <a:spcAft>
                <a:spcPts val="0"/>
              </a:spcAft>
              <a:buClr>
                <a:srgbClr val="1D033E"/>
              </a:buClr>
              <a:buSzPts val="2800"/>
              <a:buNone/>
              <a:defRPr>
                <a:solidFill>
                  <a:srgbClr val="1D033E"/>
                </a:solidFill>
              </a:defRPr>
            </a:lvl3pPr>
            <a:lvl4pPr lvl="3" rtl="0">
              <a:spcBef>
                <a:spcPts val="0"/>
              </a:spcBef>
              <a:spcAft>
                <a:spcPts val="0"/>
              </a:spcAft>
              <a:buClr>
                <a:srgbClr val="1D033E"/>
              </a:buClr>
              <a:buSzPts val="2800"/>
              <a:buNone/>
              <a:defRPr>
                <a:solidFill>
                  <a:srgbClr val="1D033E"/>
                </a:solidFill>
              </a:defRPr>
            </a:lvl4pPr>
            <a:lvl5pPr lvl="4" rtl="0">
              <a:spcBef>
                <a:spcPts val="0"/>
              </a:spcBef>
              <a:spcAft>
                <a:spcPts val="0"/>
              </a:spcAft>
              <a:buClr>
                <a:srgbClr val="1D033E"/>
              </a:buClr>
              <a:buSzPts val="2800"/>
              <a:buNone/>
              <a:defRPr>
                <a:solidFill>
                  <a:srgbClr val="1D033E"/>
                </a:solidFill>
              </a:defRPr>
            </a:lvl5pPr>
            <a:lvl6pPr lvl="5" rtl="0">
              <a:spcBef>
                <a:spcPts val="0"/>
              </a:spcBef>
              <a:spcAft>
                <a:spcPts val="0"/>
              </a:spcAft>
              <a:buClr>
                <a:srgbClr val="1D033E"/>
              </a:buClr>
              <a:buSzPts val="2800"/>
              <a:buNone/>
              <a:defRPr>
                <a:solidFill>
                  <a:srgbClr val="1D033E"/>
                </a:solidFill>
              </a:defRPr>
            </a:lvl6pPr>
            <a:lvl7pPr lvl="6" rtl="0">
              <a:spcBef>
                <a:spcPts val="0"/>
              </a:spcBef>
              <a:spcAft>
                <a:spcPts val="0"/>
              </a:spcAft>
              <a:buClr>
                <a:srgbClr val="1D033E"/>
              </a:buClr>
              <a:buSzPts val="2800"/>
              <a:buNone/>
              <a:defRPr>
                <a:solidFill>
                  <a:srgbClr val="1D033E"/>
                </a:solidFill>
              </a:defRPr>
            </a:lvl7pPr>
            <a:lvl8pPr lvl="7" rtl="0">
              <a:spcBef>
                <a:spcPts val="0"/>
              </a:spcBef>
              <a:spcAft>
                <a:spcPts val="0"/>
              </a:spcAft>
              <a:buClr>
                <a:srgbClr val="1D033E"/>
              </a:buClr>
              <a:buSzPts val="2800"/>
              <a:buNone/>
              <a:defRPr>
                <a:solidFill>
                  <a:srgbClr val="1D033E"/>
                </a:solidFill>
              </a:defRPr>
            </a:lvl8pPr>
            <a:lvl9pPr lvl="8" rtl="0">
              <a:spcBef>
                <a:spcPts val="0"/>
              </a:spcBef>
              <a:spcAft>
                <a:spcPts val="0"/>
              </a:spcAft>
              <a:buClr>
                <a:srgbClr val="1D033E"/>
              </a:buClr>
              <a:buSzPts val="2800"/>
              <a:buNone/>
              <a:defRPr>
                <a:solidFill>
                  <a:srgbClr val="1D033E"/>
                </a:solidFill>
              </a:defRPr>
            </a:lvl9pPr>
          </a:lstStyle>
          <a:p/>
        </p:txBody>
      </p:sp>
      <p:sp>
        <p:nvSpPr>
          <p:cNvPr id="15" name="Google Shape;15;p3"/>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pic>
        <p:nvPicPr>
          <p:cNvPr id="16" name="Google Shape;16;p3"/>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_2">
    <p:spTree>
      <p:nvGrpSpPr>
        <p:cNvPr id="17" name="Shape 17"/>
        <p:cNvGrpSpPr/>
        <p:nvPr/>
      </p:nvGrpSpPr>
      <p:grpSpPr>
        <a:xfrm>
          <a:off x="0" y="0"/>
          <a:ext cx="0" cy="0"/>
          <a:chOff x="0" y="0"/>
          <a:chExt cx="0" cy="0"/>
        </a:xfrm>
      </p:grpSpPr>
      <p:pic>
        <p:nvPicPr>
          <p:cNvPr id="18" name="Google Shape;18;p4" title="Connection Waves_LARGE-04.png"/>
          <p:cNvPicPr preferRelativeResize="0"/>
          <p:nvPr/>
        </p:nvPicPr>
        <p:blipFill rotWithShape="1">
          <a:blip r:embed="rId2">
            <a:alphaModFix/>
          </a:blip>
          <a:srcRect b="11590" l="0" r="5722" t="0"/>
          <a:stretch/>
        </p:blipFill>
        <p:spPr>
          <a:xfrm flipH="1">
            <a:off x="3" y="2715025"/>
            <a:ext cx="9143997" cy="2428474"/>
          </a:xfrm>
          <a:prstGeom prst="rect">
            <a:avLst/>
          </a:prstGeom>
          <a:noFill/>
          <a:ln>
            <a:noFill/>
          </a:ln>
        </p:spPr>
      </p:pic>
      <p:sp>
        <p:nvSpPr>
          <p:cNvPr id="19" name="Google Shape;19;p4"/>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0" name="Google Shape;20;p4"/>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pic>
        <p:nvPicPr>
          <p:cNvPr id="21" name="Google Shape;21;p4"/>
          <p:cNvPicPr preferRelativeResize="0"/>
          <p:nvPr/>
        </p:nvPicPr>
        <p:blipFill rotWithShape="1">
          <a:blip r:embed="rId3">
            <a:alphaModFix/>
          </a:blip>
          <a:srcRect b="0" l="0" r="2219" t="0"/>
          <a:stretch/>
        </p:blipFill>
        <p:spPr>
          <a:xfrm>
            <a:off x="5421084" y="2567187"/>
            <a:ext cx="3457200" cy="2360100"/>
          </a:xfrm>
          <a:prstGeom prst="roundRect">
            <a:avLst>
              <a:gd fmla="val 8661" name="adj"/>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1_2_1">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7" y="-15"/>
            <a:ext cx="9144000" cy="5143524"/>
          </a:xfrm>
          <a:prstGeom prst="rect">
            <a:avLst/>
          </a:prstGeom>
          <a:noFill/>
          <a:ln>
            <a:noFill/>
          </a:ln>
        </p:spPr>
      </p:pic>
      <p:sp>
        <p:nvSpPr>
          <p:cNvPr id="24" name="Google Shape;24;p5"/>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5" name="Google Shape;25;p5"/>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_1">
    <p:bg>
      <p:bgPr>
        <a:solidFill>
          <a:srgbClr val="0E84F7"/>
        </a:solidFill>
      </p:bgPr>
    </p:bg>
    <p:spTree>
      <p:nvGrpSpPr>
        <p:cNvPr id="26"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b="0" l="0" r="2714" t="0"/>
          <a:stretch/>
        </p:blipFill>
        <p:spPr>
          <a:xfrm>
            <a:off x="1464000" y="0"/>
            <a:ext cx="7676252" cy="5143501"/>
          </a:xfrm>
          <a:prstGeom prst="rect">
            <a:avLst/>
          </a:prstGeom>
          <a:noFill/>
          <a:ln>
            <a:noFill/>
          </a:ln>
        </p:spPr>
      </p:pic>
      <p:sp>
        <p:nvSpPr>
          <p:cNvPr id="28" name="Google Shape;28;p6"/>
          <p:cNvSpPr/>
          <p:nvPr/>
        </p:nvSpPr>
        <p:spPr>
          <a:xfrm rot="-5400000">
            <a:off x="2000250" y="-2000250"/>
            <a:ext cx="5143500" cy="9144000"/>
          </a:xfrm>
          <a:prstGeom prst="rect">
            <a:avLst/>
          </a:prstGeom>
          <a:gradFill>
            <a:gsLst>
              <a:gs pos="0">
                <a:srgbClr val="0E84F7"/>
              </a:gs>
              <a:gs pos="46000">
                <a:srgbClr val="0E84F7">
                  <a:alpha val="51764"/>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 name="Google Shape;29;p6"/>
          <p:cNvSpPr/>
          <p:nvPr/>
        </p:nvSpPr>
        <p:spPr>
          <a:xfrm rot="-5400000">
            <a:off x="2550950" y="-1449450"/>
            <a:ext cx="5143500" cy="8042400"/>
          </a:xfrm>
          <a:prstGeom prst="rect">
            <a:avLst/>
          </a:prstGeom>
          <a:gradFill>
            <a:gsLst>
              <a:gs pos="0">
                <a:srgbClr val="0E84F7"/>
              </a:gs>
              <a:gs pos="46000">
                <a:srgbClr val="0E84F7">
                  <a:alpha val="51764"/>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0" name="Google Shape;30;p6" title="Connection Waves_LARGE-04.png"/>
          <p:cNvPicPr preferRelativeResize="0"/>
          <p:nvPr/>
        </p:nvPicPr>
        <p:blipFill rotWithShape="1">
          <a:blip r:embed="rId3">
            <a:alphaModFix/>
          </a:blip>
          <a:srcRect b="11590" l="0" r="5722" t="0"/>
          <a:stretch/>
        </p:blipFill>
        <p:spPr>
          <a:xfrm flipH="1">
            <a:off x="3" y="2715025"/>
            <a:ext cx="9143997" cy="2428474"/>
          </a:xfrm>
          <a:prstGeom prst="rect">
            <a:avLst/>
          </a:prstGeom>
          <a:noFill/>
          <a:ln>
            <a:noFill/>
          </a:ln>
        </p:spPr>
      </p:pic>
      <p:sp>
        <p:nvSpPr>
          <p:cNvPr id="31" name="Google Shape;31;p6"/>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300"/>
              <a:buFont typeface="Poppins"/>
              <a:buNone/>
              <a:defRPr b="1" sz="3300">
                <a:solidFill>
                  <a:schemeClr val="lt1"/>
                </a:solidFill>
                <a:latin typeface="Poppins"/>
                <a:ea typeface="Poppins"/>
                <a:cs typeface="Poppins"/>
                <a:sym typeface="Poppins"/>
              </a:defRPr>
            </a:lvl1pPr>
            <a:lvl2pPr lvl="1"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32" name="Google Shape;32;p6"/>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FFD856"/>
              </a:buClr>
              <a:buSzPts val="2400"/>
              <a:buFont typeface="Poppins SemiBold"/>
              <a:buNone/>
              <a:defRPr sz="2400">
                <a:solidFill>
                  <a:srgbClr val="FFD856"/>
                </a:solidFill>
                <a:latin typeface="Poppins SemiBold"/>
                <a:ea typeface="Poppins SemiBold"/>
                <a:cs typeface="Poppins SemiBold"/>
                <a:sym typeface="Poppins SemiBold"/>
              </a:defRPr>
            </a:lvl1pPr>
            <a:lvl2pPr lvl="1"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type="secHead">
  <p:cSld name="SECTION_HEADER">
    <p:bg>
      <p:bgPr>
        <a:solidFill>
          <a:schemeClr val="lt1"/>
        </a:solidFill>
      </p:bgPr>
    </p:bg>
    <p:spTree>
      <p:nvGrpSpPr>
        <p:cNvPr id="33"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51"/>
            <a:ext cx="9144000" cy="5143449"/>
          </a:xfrm>
          <a:prstGeom prst="rect">
            <a:avLst/>
          </a:prstGeom>
          <a:noFill/>
          <a:ln>
            <a:noFill/>
          </a:ln>
        </p:spPr>
      </p:pic>
      <p:sp>
        <p:nvSpPr>
          <p:cNvPr id="35" name="Google Shape;35;p7"/>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a:blip r:embed="rId2">
            <a:alphaModFix/>
          </a:blip>
          <a:stretch>
            <a:fillRect/>
          </a:stretch>
        </p:blipFill>
        <p:spPr>
          <a:xfrm>
            <a:off x="0" y="51"/>
            <a:ext cx="9144000" cy="5143449"/>
          </a:xfrm>
          <a:prstGeom prst="rect">
            <a:avLst/>
          </a:prstGeom>
          <a:noFill/>
          <a:ln>
            <a:noFill/>
          </a:ln>
        </p:spPr>
      </p:pic>
      <p:sp>
        <p:nvSpPr>
          <p:cNvPr id="38" name="Google Shape;38;p8"/>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rgbClr val="1D033E"/>
        </a:solidFill>
      </p:bgPr>
    </p:bg>
    <p:spTree>
      <p:nvGrpSpPr>
        <p:cNvPr id="40" name="Shape 40"/>
        <p:cNvGrpSpPr/>
        <p:nvPr/>
      </p:nvGrpSpPr>
      <p:grpSpPr>
        <a:xfrm>
          <a:off x="0" y="0"/>
          <a:ext cx="0" cy="0"/>
          <a:chOff x="0" y="0"/>
          <a:chExt cx="0" cy="0"/>
        </a:xfrm>
      </p:grpSpPr>
      <p:sp>
        <p:nvSpPr>
          <p:cNvPr id="41" name="Google Shape;41;p9"/>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3" name="Google Shape;43;p9"/>
          <p:cNvPicPr preferRelativeResize="0"/>
          <p:nvPr/>
        </p:nvPicPr>
        <p:blipFill>
          <a:blip r:embed="rId2">
            <a:alphaModFix/>
          </a:blip>
          <a:stretch>
            <a:fillRect/>
          </a:stretch>
        </p:blipFill>
        <p:spPr>
          <a:xfrm rot="10800000">
            <a:off x="3748" y="2908300"/>
            <a:ext cx="9136502" cy="1930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lue" type="tx">
  <p:cSld name="TITLE_AND_BODY">
    <p:spTree>
      <p:nvGrpSpPr>
        <p:cNvPr id="44" name="Shape 44"/>
        <p:cNvGrpSpPr/>
        <p:nvPr/>
      </p:nvGrpSpPr>
      <p:grpSpPr>
        <a:xfrm>
          <a:off x="0" y="0"/>
          <a:ext cx="0" cy="0"/>
          <a:chOff x="0" y="0"/>
          <a:chExt cx="0" cy="0"/>
        </a:xfrm>
      </p:grpSpPr>
      <p:sp>
        <p:nvSpPr>
          <p:cNvPr id="45" name="Google Shape;45;p10"/>
          <p:cNvSpPr/>
          <p:nvPr/>
        </p:nvSpPr>
        <p:spPr>
          <a:xfrm>
            <a:off x="0" y="0"/>
            <a:ext cx="4029000" cy="5143500"/>
          </a:xfrm>
          <a:prstGeom prst="rect">
            <a:avLst/>
          </a:prstGeom>
          <a:solidFill>
            <a:srgbClr val="0E84F7"/>
          </a:solidFill>
          <a:ln cap="flat" cmpd="sng" w="9525">
            <a:solidFill>
              <a:srgbClr val="0E84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Medium"/>
              <a:ea typeface="Poppins Medium"/>
              <a:cs typeface="Poppins Medium"/>
              <a:sym typeface="Poppins Medium"/>
            </a:endParaRPr>
          </a:p>
        </p:txBody>
      </p:sp>
      <p:sp>
        <p:nvSpPr>
          <p:cNvPr id="46" name="Google Shape;46;p10"/>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p10"/>
          <p:cNvSpPr txBox="1"/>
          <p:nvPr>
            <p:ph idx="1" type="body"/>
          </p:nvPr>
        </p:nvSpPr>
        <p:spPr>
          <a:xfrm>
            <a:off x="4492375" y="552900"/>
            <a:ext cx="4112400" cy="4037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3D3D3D"/>
              </a:buClr>
              <a:buSzPts val="1800"/>
              <a:buChar char="●"/>
              <a:defRPr>
                <a:solidFill>
                  <a:srgbClr val="3D3D3D"/>
                </a:solidFill>
              </a:defRPr>
            </a:lvl1pPr>
            <a:lvl2pPr indent="-330200" lvl="1" marL="914400">
              <a:spcBef>
                <a:spcPts val="0"/>
              </a:spcBef>
              <a:spcAft>
                <a:spcPts val="0"/>
              </a:spcAft>
              <a:buClr>
                <a:srgbClr val="3D3D3D"/>
              </a:buClr>
              <a:buSzPts val="1600"/>
              <a:buChar char="○"/>
              <a:defRPr>
                <a:solidFill>
                  <a:srgbClr val="3D3D3D"/>
                </a:solidFill>
              </a:defRPr>
            </a:lvl2pPr>
            <a:lvl3pPr indent="-330200" lvl="2" marL="1371600">
              <a:spcBef>
                <a:spcPts val="0"/>
              </a:spcBef>
              <a:spcAft>
                <a:spcPts val="0"/>
              </a:spcAft>
              <a:buClr>
                <a:srgbClr val="3D3D3D"/>
              </a:buClr>
              <a:buSzPts val="1600"/>
              <a:buChar char="■"/>
              <a:defRPr>
                <a:solidFill>
                  <a:srgbClr val="3D3D3D"/>
                </a:solidFill>
              </a:defRPr>
            </a:lvl3pPr>
            <a:lvl4pPr indent="-317500" lvl="3" marL="1828800">
              <a:spcBef>
                <a:spcPts val="0"/>
              </a:spcBef>
              <a:spcAft>
                <a:spcPts val="0"/>
              </a:spcAft>
              <a:buClr>
                <a:srgbClr val="3D3D3D"/>
              </a:buClr>
              <a:buSzPts val="1400"/>
              <a:buChar char="●"/>
              <a:defRPr>
                <a:solidFill>
                  <a:srgbClr val="3D3D3D"/>
                </a:solidFill>
              </a:defRPr>
            </a:lvl4pPr>
            <a:lvl5pPr indent="-317500" lvl="4" marL="2286000">
              <a:spcBef>
                <a:spcPts val="0"/>
              </a:spcBef>
              <a:spcAft>
                <a:spcPts val="0"/>
              </a:spcAft>
              <a:buClr>
                <a:srgbClr val="3D3D3D"/>
              </a:buClr>
              <a:buSzPts val="1400"/>
              <a:buChar char="○"/>
              <a:defRPr>
                <a:solidFill>
                  <a:srgbClr val="3D3D3D"/>
                </a:solidFill>
              </a:defRPr>
            </a:lvl5pPr>
            <a:lvl6pPr indent="-317500" lvl="5" marL="2743200">
              <a:spcBef>
                <a:spcPts val="0"/>
              </a:spcBef>
              <a:spcAft>
                <a:spcPts val="0"/>
              </a:spcAft>
              <a:buClr>
                <a:srgbClr val="3D3D3D"/>
              </a:buClr>
              <a:buSzPts val="1400"/>
              <a:buChar char="■"/>
              <a:defRPr>
                <a:solidFill>
                  <a:srgbClr val="3D3D3D"/>
                </a:solidFill>
              </a:defRPr>
            </a:lvl6pPr>
            <a:lvl7pPr indent="-317500" lvl="6" marL="3200400">
              <a:spcBef>
                <a:spcPts val="0"/>
              </a:spcBef>
              <a:spcAft>
                <a:spcPts val="0"/>
              </a:spcAft>
              <a:buClr>
                <a:srgbClr val="3D3D3D"/>
              </a:buClr>
              <a:buSzPts val="1400"/>
              <a:buChar char="●"/>
              <a:defRPr>
                <a:solidFill>
                  <a:srgbClr val="3D3D3D"/>
                </a:solidFill>
              </a:defRPr>
            </a:lvl7pPr>
            <a:lvl8pPr indent="-317500" lvl="7" marL="3657600">
              <a:spcBef>
                <a:spcPts val="0"/>
              </a:spcBef>
              <a:spcAft>
                <a:spcPts val="0"/>
              </a:spcAft>
              <a:buClr>
                <a:srgbClr val="3D3D3D"/>
              </a:buClr>
              <a:buSzPts val="1400"/>
              <a:buChar char="○"/>
              <a:defRPr>
                <a:solidFill>
                  <a:srgbClr val="3D3D3D"/>
                </a:solidFill>
              </a:defRPr>
            </a:lvl8pPr>
            <a:lvl9pPr indent="-317500" lvl="8" marL="4114800">
              <a:spcBef>
                <a:spcPts val="0"/>
              </a:spcBef>
              <a:spcAft>
                <a:spcPts val="0"/>
              </a:spcAft>
              <a:buClr>
                <a:srgbClr val="3D3D3D"/>
              </a:buClr>
              <a:buSzPts val="1400"/>
              <a:buChar char="■"/>
              <a:defRPr>
                <a:solidFill>
                  <a:srgbClr val="3D3D3D"/>
                </a:solidFill>
              </a:defRPr>
            </a:lvl9pPr>
          </a:lstStyle>
          <a:p/>
        </p:txBody>
      </p:sp>
      <p:sp>
        <p:nvSpPr>
          <p:cNvPr id="48" name="Google Shape;48;p10"/>
          <p:cNvSpPr txBox="1"/>
          <p:nvPr>
            <p:ph idx="2" type="subTitle"/>
          </p:nvPr>
        </p:nvSpPr>
        <p:spPr>
          <a:xfrm>
            <a:off x="291000" y="1578000"/>
            <a:ext cx="3327600" cy="95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600"/>
              <a:buNone/>
              <a:defRPr>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p:txBody>
      </p:sp>
      <p:pic>
        <p:nvPicPr>
          <p:cNvPr id="49" name="Google Shape;49;p10"/>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25000"/>
              </a:lnSpc>
              <a:spcBef>
                <a:spcPts val="0"/>
              </a:spcBef>
              <a:spcAft>
                <a:spcPts val="0"/>
              </a:spcAft>
              <a:buClr>
                <a:schemeClr val="dk1"/>
              </a:buClr>
              <a:buSzPts val="1800"/>
              <a:buFont typeface="Poppins Medium"/>
              <a:buChar char="●"/>
              <a:defRPr sz="1800">
                <a:solidFill>
                  <a:schemeClr val="dk1"/>
                </a:solidFill>
                <a:latin typeface="Poppins Medium"/>
                <a:ea typeface="Poppins Medium"/>
                <a:cs typeface="Poppins Medium"/>
                <a:sym typeface="Poppins Medium"/>
              </a:defRPr>
            </a:lvl1pPr>
            <a:lvl2pPr indent="-330200" lvl="1" marL="914400" rtl="0">
              <a:lnSpc>
                <a:spcPct val="125000"/>
              </a:lnSpc>
              <a:spcBef>
                <a:spcPts val="0"/>
              </a:spcBef>
              <a:spcAft>
                <a:spcPts val="0"/>
              </a:spcAft>
              <a:buClr>
                <a:schemeClr val="dk1"/>
              </a:buClr>
              <a:buSzPts val="1600"/>
              <a:buFont typeface="Poppins Medium"/>
              <a:buChar char="○"/>
              <a:defRPr sz="1600">
                <a:solidFill>
                  <a:schemeClr val="dk1"/>
                </a:solidFill>
                <a:latin typeface="Poppins Medium"/>
                <a:ea typeface="Poppins Medium"/>
                <a:cs typeface="Poppins Medium"/>
                <a:sym typeface="Poppins Medium"/>
              </a:defRPr>
            </a:lvl2pPr>
            <a:lvl3pPr indent="-330200" lvl="2" marL="1371600" rtl="0">
              <a:lnSpc>
                <a:spcPct val="125000"/>
              </a:lnSpc>
              <a:spcBef>
                <a:spcPts val="0"/>
              </a:spcBef>
              <a:spcAft>
                <a:spcPts val="0"/>
              </a:spcAft>
              <a:buClr>
                <a:schemeClr val="dk1"/>
              </a:buClr>
              <a:buSzPts val="1600"/>
              <a:buFont typeface="Poppins Medium"/>
              <a:buChar char="■"/>
              <a:defRPr sz="1600">
                <a:solidFill>
                  <a:schemeClr val="dk1"/>
                </a:solidFill>
                <a:latin typeface="Poppins Medium"/>
                <a:ea typeface="Poppins Medium"/>
                <a:cs typeface="Poppins Medium"/>
                <a:sym typeface="Poppins Medium"/>
              </a:defRPr>
            </a:lvl3pPr>
            <a:lvl4pPr indent="-317500" lvl="3" marL="18288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4pPr>
            <a:lvl5pPr indent="-317500" lvl="4" marL="22860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5pPr>
            <a:lvl6pPr indent="-317500" lvl="5" marL="27432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6pPr>
            <a:lvl7pPr indent="-317500" lvl="6" marL="32004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7pPr>
            <a:lvl8pPr indent="-317500" lvl="7" marL="36576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8pPr>
            <a:lvl9pPr indent="-317500" lvl="8" marL="41148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BcdZm3WAF4A"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hyperlink" Target="https://tinyurl.com/redes-sociales-10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youtube.com/watch?v=bMf2ha5fps8"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miro.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ctrTitle"/>
          </p:nvPr>
        </p:nvSpPr>
        <p:spPr>
          <a:xfrm>
            <a:off x="572275" y="221000"/>
            <a:ext cx="5136900" cy="1774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Centro de Habilidades Digitales</a:t>
            </a:r>
            <a:endParaRPr/>
          </a:p>
        </p:txBody>
      </p:sp>
      <p:sp>
        <p:nvSpPr>
          <p:cNvPr id="95" name="Google Shape;95;p16"/>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Fundaciones - </a:t>
            </a:r>
            <a:r>
              <a:rPr lang="en"/>
              <a:t>Lección</a:t>
            </a:r>
            <a:r>
              <a:rPr lang="en"/>
              <a:t> 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540300" y="445025"/>
            <a:ext cx="714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Recordatorio: Piensa antes de compartir</a:t>
            </a:r>
            <a:endParaRPr/>
          </a:p>
        </p:txBody>
      </p:sp>
      <p:pic>
        <p:nvPicPr>
          <p:cNvPr descr="To help create the best version of your online story, remember to think before you share. Anything you post online can be forwarded, copied, and found, and travel farther than you intended it to. What you share, and who you share it with, can end up saying a lot about you. So remember to be thoughtful!&#10;&#10;For more information about Tip 1: Think Before You Share, the Online Safety Roadshow, and other great tips to help keep you and your family smart and safe online, check out: http://google.com/safetycenter" id="151" name="Google Shape;151;p25" title="Tip 1: Think Before You Share">
            <a:hlinkClick r:id="rId3"/>
          </p:cNvPr>
          <p:cNvPicPr preferRelativeResize="0"/>
          <p:nvPr/>
        </p:nvPicPr>
        <p:blipFill>
          <a:blip r:embed="rId4">
            <a:alphaModFix/>
          </a:blip>
          <a:stretch>
            <a:fillRect/>
          </a:stretch>
        </p:blipFill>
        <p:spPr>
          <a:xfrm>
            <a:off x="1979550" y="1113500"/>
            <a:ext cx="5184900" cy="2916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Explorar</a:t>
            </a:r>
            <a:endParaRPr/>
          </a:p>
        </p:txBody>
      </p:sp>
      <p:sp>
        <p:nvSpPr>
          <p:cNvPr id="157" name="Google Shape;157;p26"/>
          <p:cNvSpPr txBox="1"/>
          <p:nvPr>
            <p:ph idx="1" type="body"/>
          </p:nvPr>
        </p:nvSpPr>
        <p:spPr>
          <a:xfrm>
            <a:off x="4245425" y="552900"/>
            <a:ext cx="4665300" cy="403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accent1"/>
                </a:solidFill>
                <a:hlinkClick r:id="rId3">
                  <a:extLst>
                    <a:ext uri="{A12FA001-AC4F-418D-AE19-62706E023703}">
                      <ahyp:hlinkClr val="tx"/>
                    </a:ext>
                  </a:extLst>
                </a:hlinkClick>
              </a:rPr>
              <a:t>https://tinyurl.com/redes-sociales-101</a:t>
            </a:r>
            <a:r>
              <a:rPr lang="en">
                <a:solidFill>
                  <a:schemeClr val="accent1"/>
                </a:solidFill>
              </a:rPr>
              <a:t> </a:t>
            </a:r>
            <a:endParaRPr>
              <a:solidFill>
                <a:schemeClr val="accent1"/>
              </a:solidFill>
            </a:endParaRPr>
          </a:p>
        </p:txBody>
      </p:sp>
      <p:sp>
        <p:nvSpPr>
          <p:cNvPr id="158" name="Google Shape;158;p26"/>
          <p:cNvSpPr txBox="1"/>
          <p:nvPr>
            <p:ph idx="2" type="subTitle"/>
          </p:nvPr>
        </p:nvSpPr>
        <p:spPr>
          <a:xfrm>
            <a:off x="291000" y="1578000"/>
            <a:ext cx="3327600" cy="95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Inteligencia Artificial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Discussion</a:t>
            </a:r>
            <a:endParaRPr/>
          </a:p>
        </p:txBody>
      </p:sp>
      <p:sp>
        <p:nvSpPr>
          <p:cNvPr id="169" name="Google Shape;169;p28"/>
          <p:cNvSpPr txBox="1"/>
          <p:nvPr>
            <p:ph idx="1" type="subTitle"/>
          </p:nvPr>
        </p:nvSpPr>
        <p:spPr>
          <a:xfrm>
            <a:off x="572275" y="2293000"/>
            <a:ext cx="4152000" cy="235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¿Qué crees que es la IA o en qué consiste?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¿Qué has oído sobre la IA en las noticias?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¿Qué es?</a:t>
            </a:r>
            <a:endParaRPr/>
          </a:p>
        </p:txBody>
      </p:sp>
      <p:pic>
        <p:nvPicPr>
          <p:cNvPr descr="What is Artificial Intelligence? &#10;How does your phone recognize your face? Or predict what you will type next? Is Machine Learning the same as Artificial Intelligence (AI)? &#10;This video will answer the above questions and help you understand the key terms and processes in this exponentially growing field. &#10;In 2020, the United Nations Interregional Crime and Justice Research Institute (UNICRI), through its Centre for AI and Robotics, and the Ministry of Interior of the United Arab Emirates (UAE) launched the AI for Safer Children initiative with the aim of tackling sexual exploitation and abuse of children online through the adoption of new technological solutions, specifically in the AI sphere.&#10;This online platform – the Global Hub – was created to display available AI tools and learning resources for preventing and countering the sexual exploitation and abuse of children online. One of the learning resources is the quick explanation of the key terms related with AI.&#10;&#10;For more information about the Centre for AI and Robotics: https://unicri.it/index.php/topics/ai_robotics&#10;&#10;If you want to learn more about the AI for Safer Children initiative:&#10;https://unicri.it/topics/AI-for-Safer-Children" id="175" name="Google Shape;175;p29" title="¿Qué es la inteligencia artificial? - Spanish Subtitles Version">
            <a:hlinkClick r:id="rId3"/>
          </p:cNvPr>
          <p:cNvPicPr preferRelativeResize="0"/>
          <p:nvPr/>
        </p:nvPicPr>
        <p:blipFill>
          <a:blip r:embed="rId4">
            <a:alphaModFix/>
          </a:blip>
          <a:stretch>
            <a:fillRect/>
          </a:stretch>
        </p:blipFill>
        <p:spPr>
          <a:xfrm>
            <a:off x="1595663" y="1017726"/>
            <a:ext cx="5952675" cy="3348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Discussion</a:t>
            </a:r>
            <a:endParaRPr/>
          </a:p>
        </p:txBody>
      </p:sp>
      <p:sp>
        <p:nvSpPr>
          <p:cNvPr id="181" name="Google Shape;181;p30"/>
          <p:cNvSpPr txBox="1"/>
          <p:nvPr>
            <p:ph idx="1" type="subTitle"/>
          </p:nvPr>
        </p:nvSpPr>
        <p:spPr>
          <a:xfrm>
            <a:off x="572275" y="2293000"/>
            <a:ext cx="4152000" cy="235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¿Cómo este video influyó en sus pensamientos sobre la IA?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Descanso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Exhibición Final y Celebración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Post-Encuesta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Por Favor Completa</a:t>
            </a:r>
            <a:endParaRPr/>
          </a:p>
        </p:txBody>
      </p:sp>
      <p:sp>
        <p:nvSpPr>
          <p:cNvPr id="202" name="Google Shape;202;p34"/>
          <p:cNvSpPr txBox="1"/>
          <p:nvPr>
            <p:ph idx="1" type="body"/>
          </p:nvPr>
        </p:nvSpPr>
        <p:spPr>
          <a:xfrm>
            <a:off x="4283575" y="552900"/>
            <a:ext cx="4502700" cy="403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E84F7"/>
                </a:solidFill>
              </a:rPr>
              <a:t>https://tinyurl.com/DSH-Post-Survey </a:t>
            </a:r>
            <a:endParaRPr>
              <a:solidFill>
                <a:srgbClr val="0E84F7"/>
              </a:solidFill>
            </a:endParaRPr>
          </a:p>
        </p:txBody>
      </p:sp>
      <p:sp>
        <p:nvSpPr>
          <p:cNvPr id="203" name="Google Shape;203;p34"/>
          <p:cNvSpPr txBox="1"/>
          <p:nvPr>
            <p:ph idx="2" type="subTitle"/>
          </p:nvPr>
        </p:nvSpPr>
        <p:spPr>
          <a:xfrm>
            <a:off x="291000" y="1578000"/>
            <a:ext cx="3327600" cy="95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idx="1" type="body"/>
          </p:nvPr>
        </p:nvSpPr>
        <p:spPr>
          <a:xfrm>
            <a:off x="4441075" y="1494850"/>
            <a:ext cx="4314900" cy="3307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Bienvenido</a:t>
            </a:r>
            <a:endParaRPr/>
          </a:p>
          <a:p>
            <a:pPr indent="-342900" lvl="0" marL="457200" rtl="0" algn="l">
              <a:spcBef>
                <a:spcPts val="0"/>
              </a:spcBef>
              <a:spcAft>
                <a:spcPts val="0"/>
              </a:spcAft>
              <a:buSzPts val="1800"/>
              <a:buChar char="●"/>
            </a:pPr>
            <a:r>
              <a:rPr lang="en"/>
              <a:t>Revisar</a:t>
            </a:r>
            <a:endParaRPr/>
          </a:p>
          <a:p>
            <a:pPr indent="-342900" lvl="0" marL="457200" rtl="0" algn="l">
              <a:spcBef>
                <a:spcPts val="0"/>
              </a:spcBef>
              <a:spcAft>
                <a:spcPts val="0"/>
              </a:spcAft>
              <a:buSzPts val="1800"/>
              <a:buChar char="●"/>
            </a:pPr>
            <a:r>
              <a:rPr lang="en"/>
              <a:t>Descripción general de las redes sociales</a:t>
            </a:r>
            <a:endParaRPr/>
          </a:p>
          <a:p>
            <a:pPr indent="-342900" lvl="0" marL="457200" rtl="0" algn="l">
              <a:spcBef>
                <a:spcPts val="0"/>
              </a:spcBef>
              <a:spcAft>
                <a:spcPts val="0"/>
              </a:spcAft>
              <a:buSzPts val="1800"/>
              <a:buChar char="●"/>
            </a:pPr>
            <a:r>
              <a:rPr lang="en"/>
              <a:t>Introducción a la IA</a:t>
            </a:r>
            <a:endParaRPr/>
          </a:p>
          <a:p>
            <a:pPr indent="-342900" lvl="0" marL="457200" rtl="0" algn="l">
              <a:spcBef>
                <a:spcPts val="0"/>
              </a:spcBef>
              <a:spcAft>
                <a:spcPts val="0"/>
              </a:spcAft>
              <a:buSzPts val="1800"/>
              <a:buChar char="●"/>
            </a:pPr>
            <a:r>
              <a:rPr lang="en"/>
              <a:t>Presentaciones finales de exhibición</a:t>
            </a:r>
            <a:endParaRPr/>
          </a:p>
          <a:p>
            <a:pPr indent="-342900" lvl="0" marL="457200" rtl="0" algn="l">
              <a:spcBef>
                <a:spcPts val="0"/>
              </a:spcBef>
              <a:spcAft>
                <a:spcPts val="0"/>
              </a:spcAft>
              <a:buSzPts val="1800"/>
              <a:buChar char="●"/>
            </a:pPr>
            <a:r>
              <a:rPr lang="en"/>
              <a:t>Post-encuesta</a:t>
            </a:r>
            <a:endParaRPr/>
          </a:p>
          <a:p>
            <a:pPr indent="-342900" lvl="0" marL="457200" rtl="0" algn="l">
              <a:spcBef>
                <a:spcPts val="0"/>
              </a:spcBef>
              <a:spcAft>
                <a:spcPts val="0"/>
              </a:spcAft>
              <a:buSzPts val="1800"/>
              <a:buChar char="●"/>
            </a:pPr>
            <a:r>
              <a:rPr lang="en"/>
              <a:t>Cosas favoritas</a:t>
            </a:r>
            <a:endParaRPr/>
          </a:p>
        </p:txBody>
      </p:sp>
      <p:sp>
        <p:nvSpPr>
          <p:cNvPr id="101" name="Google Shape;101;p17"/>
          <p:cNvSpPr txBox="1"/>
          <p:nvPr>
            <p:ph type="title"/>
          </p:nvPr>
        </p:nvSpPr>
        <p:spPr>
          <a:xfrm>
            <a:off x="4441075" y="376175"/>
            <a:ext cx="4495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Temario de la Lección 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620175" y="2009550"/>
            <a:ext cx="8078700" cy="112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340"/>
              <a:t>Algunas de Nuestras Cosas Favoritas</a:t>
            </a:r>
            <a:endParaRPr sz="334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ctrTitle"/>
          </p:nvPr>
        </p:nvSpPr>
        <p:spPr>
          <a:xfrm>
            <a:off x="510050" y="283750"/>
            <a:ext cx="4593900" cy="734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Miroboard</a:t>
            </a:r>
            <a:endParaRPr/>
          </a:p>
        </p:txBody>
      </p:sp>
      <p:sp>
        <p:nvSpPr>
          <p:cNvPr id="214" name="Google Shape;214;p36"/>
          <p:cNvSpPr txBox="1"/>
          <p:nvPr/>
        </p:nvSpPr>
        <p:spPr>
          <a:xfrm>
            <a:off x="540300" y="1212475"/>
            <a:ext cx="5299800" cy="2901000"/>
          </a:xfrm>
          <a:prstGeom prst="rect">
            <a:avLst/>
          </a:prstGeom>
          <a:noFill/>
          <a:ln>
            <a:noFill/>
          </a:ln>
        </p:spPr>
        <p:txBody>
          <a:bodyPr anchorCtr="0" anchor="t" bIns="91425" lIns="91425" spcFirstLastPara="1" rIns="91425" wrap="square" tIns="91425">
            <a:normAutofit/>
          </a:bodyPr>
          <a:lstStyle/>
          <a:p>
            <a:pPr indent="-355600" lvl="0" marL="457200" rtl="0" algn="l">
              <a:lnSpc>
                <a:spcPct val="125000"/>
              </a:lnSpc>
              <a:spcBef>
                <a:spcPts val="0"/>
              </a:spcBef>
              <a:spcAft>
                <a:spcPts val="0"/>
              </a:spcAft>
              <a:buClr>
                <a:srgbClr val="000000"/>
              </a:buClr>
              <a:buSzPts val="2000"/>
              <a:buFont typeface="Poppins Medium"/>
              <a:buChar char="➔"/>
            </a:pPr>
            <a:r>
              <a:rPr lang="en" sz="2000" u="sng">
                <a:solidFill>
                  <a:srgbClr val="0097A7"/>
                </a:solidFill>
                <a:latin typeface="Poppins Medium"/>
                <a:ea typeface="Poppins Medium"/>
                <a:cs typeface="Poppins Medium"/>
                <a:sym typeface="Poppins Medium"/>
                <a:hlinkClick r:id="rId3">
                  <a:extLst>
                    <a:ext uri="{A12FA001-AC4F-418D-AE19-62706E023703}">
                      <ahyp:hlinkClr val="tx"/>
                    </a:ext>
                  </a:extLst>
                </a:hlinkClick>
              </a:rPr>
              <a:t>www.miro.com</a:t>
            </a:r>
            <a:endParaRPr sz="2000">
              <a:solidFill>
                <a:srgbClr val="000000"/>
              </a:solidFill>
              <a:latin typeface="Poppins Medium"/>
              <a:ea typeface="Poppins Medium"/>
              <a:cs typeface="Poppins Medium"/>
              <a:sym typeface="Poppins Medium"/>
            </a:endParaRPr>
          </a:p>
          <a:p>
            <a:pPr indent="0" lvl="0" marL="0" rtl="0" algn="l">
              <a:lnSpc>
                <a:spcPct val="125000"/>
              </a:lnSpc>
              <a:spcBef>
                <a:spcPts val="0"/>
              </a:spcBef>
              <a:spcAft>
                <a:spcPts val="0"/>
              </a:spcAft>
              <a:buNone/>
            </a:pPr>
            <a:r>
              <a:t/>
            </a:r>
            <a:endParaRPr sz="2000">
              <a:solidFill>
                <a:srgbClr val="000000"/>
              </a:solidFill>
              <a:latin typeface="Poppins Medium"/>
              <a:ea typeface="Poppins Medium"/>
              <a:cs typeface="Poppins Medium"/>
              <a:sym typeface="Poppins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7"/>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Envolver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540300" y="445025"/>
            <a:ext cx="616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0E84F7"/>
                </a:solidFill>
              </a:rPr>
              <a:t>Envolver</a:t>
            </a:r>
            <a:endParaRPr sz="2820">
              <a:solidFill>
                <a:srgbClr val="0E84F7"/>
              </a:solidFill>
            </a:endParaRPr>
          </a:p>
        </p:txBody>
      </p:sp>
      <p:sp>
        <p:nvSpPr>
          <p:cNvPr id="225" name="Google Shape;225;p38"/>
          <p:cNvSpPr txBox="1"/>
          <p:nvPr>
            <p:ph idx="1" type="body"/>
          </p:nvPr>
        </p:nvSpPr>
        <p:spPr>
          <a:xfrm>
            <a:off x="540300" y="1288550"/>
            <a:ext cx="5299800" cy="3510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Preguntas de la clase</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Entregar dispositivos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¡Bienvenido!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Los objetivos de hoy</a:t>
            </a:r>
            <a:endParaRPr>
              <a:solidFill>
                <a:schemeClr val="dk1"/>
              </a:solidFill>
            </a:endParaRPr>
          </a:p>
        </p:txBody>
      </p:sp>
      <p:sp>
        <p:nvSpPr>
          <p:cNvPr id="112" name="Google Shape;112;p19"/>
          <p:cNvSpPr txBox="1"/>
          <p:nvPr>
            <p:ph idx="1" type="body"/>
          </p:nvPr>
        </p:nvSpPr>
        <p:spPr>
          <a:xfrm>
            <a:off x="540300" y="1152475"/>
            <a:ext cx="76752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Objetivos</a:t>
            </a:r>
            <a:endParaRPr>
              <a:solidFill>
                <a:srgbClr val="3D3D3D"/>
              </a:solidFill>
            </a:endParaRPr>
          </a:p>
          <a:p>
            <a:pPr indent="-342900" lvl="0" marL="457200" rtl="0" algn="l">
              <a:spcBef>
                <a:spcPts val="0"/>
              </a:spcBef>
              <a:spcAft>
                <a:spcPts val="0"/>
              </a:spcAft>
              <a:buSzPts val="1800"/>
              <a:buAutoNum type="arabicPeriod"/>
            </a:pPr>
            <a:r>
              <a:rPr lang="en"/>
              <a:t>Conocer las aplicaciones y sitios de redes sociales populares.</a:t>
            </a:r>
            <a:endParaRPr/>
          </a:p>
          <a:p>
            <a:pPr indent="-342900" lvl="0" marL="457200" rtl="0" algn="l">
              <a:spcBef>
                <a:spcPts val="0"/>
              </a:spcBef>
              <a:spcAft>
                <a:spcPts val="0"/>
              </a:spcAft>
              <a:buSzPts val="1800"/>
              <a:buAutoNum type="arabicPeriod"/>
            </a:pPr>
            <a:r>
              <a:rPr lang="en"/>
              <a:t>Poder utilizar una aplicación de redes sociales.</a:t>
            </a:r>
            <a:endParaRPr/>
          </a:p>
          <a:p>
            <a:pPr indent="-342900" lvl="0" marL="457200" rtl="0" algn="l">
              <a:spcBef>
                <a:spcPts val="0"/>
              </a:spcBef>
              <a:spcAft>
                <a:spcPts val="0"/>
              </a:spcAft>
              <a:buSzPts val="1800"/>
              <a:buAutoNum type="arabicPeriod"/>
            </a:pPr>
            <a:r>
              <a:rPr lang="en"/>
              <a:t>Poseer un conocimiento de alto nivel de la IA y sus posibles implicaciones.</a:t>
            </a:r>
            <a:endParaRPr/>
          </a:p>
          <a:p>
            <a:pPr indent="-342900" lvl="0" marL="457200" rtl="0" algn="l">
              <a:spcBef>
                <a:spcPts val="0"/>
              </a:spcBef>
              <a:spcAft>
                <a:spcPts val="0"/>
              </a:spcAft>
              <a:buSzPts val="1800"/>
              <a:buAutoNum type="arabicPeriod"/>
            </a:pPr>
            <a:r>
              <a:rPr lang="en"/>
              <a:t>Completar la post evaluación.</a:t>
            </a:r>
            <a:endParaRPr/>
          </a:p>
          <a:p>
            <a:pPr indent="-342900" lvl="0" marL="457200" rtl="0" algn="l">
              <a:spcBef>
                <a:spcPts val="0"/>
              </a:spcBef>
              <a:spcAft>
                <a:spcPts val="0"/>
              </a:spcAft>
              <a:buSzPts val="1800"/>
              <a:buAutoNum type="arabicPeriod"/>
            </a:pPr>
            <a:r>
              <a:rPr lang="en"/>
              <a:t>Presentar escaparate final.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E84F7"/>
                </a:solidFill>
              </a:rPr>
              <a:t>¡Bienvenido!</a:t>
            </a:r>
            <a:endParaRPr>
              <a:solidFill>
                <a:srgbClr val="0E84F7"/>
              </a:solidFill>
            </a:endParaRPr>
          </a:p>
        </p:txBody>
      </p:sp>
      <p:sp>
        <p:nvSpPr>
          <p:cNvPr id="118" name="Google Shape;118;p20"/>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900"/>
              <a:t>Configura tu dispositivo</a:t>
            </a:r>
            <a:endParaRPr sz="1900"/>
          </a:p>
        </p:txBody>
      </p:sp>
      <p:pic>
        <p:nvPicPr>
          <p:cNvPr id="119" name="Google Shape;119;p20"/>
          <p:cNvPicPr preferRelativeResize="0"/>
          <p:nvPr>
            <p:ph idx="2" type="pic"/>
          </p:nvPr>
        </p:nvPicPr>
        <p:blipFill rotWithShape="1">
          <a:blip r:embed="rId3">
            <a:alphaModFix/>
          </a:blip>
          <a:srcRect b="0" l="22205" r="10770" t="0"/>
          <a:stretch/>
        </p:blipFill>
        <p:spPr>
          <a:xfrm>
            <a:off x="5772525" y="377550"/>
            <a:ext cx="2692200" cy="4236000"/>
          </a:xfrm>
          <a:prstGeom prst="roundRect">
            <a:avLst>
              <a:gd fmla="val 9935"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Normas</a:t>
            </a:r>
            <a:endParaRPr/>
          </a:p>
        </p:txBody>
      </p:sp>
      <p:sp>
        <p:nvSpPr>
          <p:cNvPr id="125" name="Google Shape;125;p21"/>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INSERT NORMS HERE</a:t>
            </a:r>
            <a:endParaRPr/>
          </a:p>
        </p:txBody>
      </p:sp>
      <p:pic>
        <p:nvPicPr>
          <p:cNvPr id="126" name="Google Shape;126;p21"/>
          <p:cNvPicPr preferRelativeResize="0"/>
          <p:nvPr>
            <p:ph idx="2" type="pic"/>
          </p:nvPr>
        </p:nvPicPr>
        <p:blipFill rotWithShape="1">
          <a:blip r:embed="rId3">
            <a:alphaModFix/>
          </a:blip>
          <a:srcRect b="0" l="30635" r="659" t="0"/>
          <a:stretch/>
        </p:blipFill>
        <p:spPr>
          <a:xfrm>
            <a:off x="5772525" y="377550"/>
            <a:ext cx="2692200" cy="4236000"/>
          </a:xfrm>
          <a:prstGeom prst="roundRect">
            <a:avLst>
              <a:gd fmla="val 9935" name="adj"/>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Las Redes Sociales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3"/>
          <p:cNvPicPr preferRelativeResize="0"/>
          <p:nvPr>
            <p:ph idx="2" type="pic"/>
          </p:nvPr>
        </p:nvPicPr>
        <p:blipFill rotWithShape="1">
          <a:blip r:embed="rId3">
            <a:alphaModFix/>
          </a:blip>
          <a:srcRect b="0" l="13962" r="13955" t="0"/>
          <a:stretch/>
        </p:blipFill>
        <p:spPr>
          <a:xfrm>
            <a:off x="5790401" y="445025"/>
            <a:ext cx="2887800" cy="4236000"/>
          </a:xfrm>
          <a:prstGeom prst="roundRect">
            <a:avLst>
              <a:gd fmla="val 16667" name="adj"/>
            </a:avLst>
          </a:prstGeom>
        </p:spPr>
      </p:pic>
      <p:sp>
        <p:nvSpPr>
          <p:cNvPr id="137" name="Google Shape;137;p23"/>
          <p:cNvSpPr txBox="1"/>
          <p:nvPr>
            <p:ph type="title"/>
          </p:nvPr>
        </p:nvSpPr>
        <p:spPr>
          <a:xfrm>
            <a:off x="540300" y="445025"/>
            <a:ext cx="5022300" cy="100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¿Qué son las redes sociales?</a:t>
            </a:r>
            <a:endParaRPr/>
          </a:p>
        </p:txBody>
      </p:sp>
      <p:sp>
        <p:nvSpPr>
          <p:cNvPr id="138" name="Google Shape;138;p23"/>
          <p:cNvSpPr txBox="1"/>
          <p:nvPr>
            <p:ph idx="1" type="body"/>
          </p:nvPr>
        </p:nvSpPr>
        <p:spPr>
          <a:xfrm>
            <a:off x="540300" y="1665400"/>
            <a:ext cx="5022300" cy="3015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Intercambio de ideas y información.</a:t>
            </a:r>
            <a:endParaRPr/>
          </a:p>
          <a:p>
            <a:pPr indent="-342900" lvl="0" marL="457200" rtl="0" algn="l">
              <a:spcBef>
                <a:spcPts val="0"/>
              </a:spcBef>
              <a:spcAft>
                <a:spcPts val="0"/>
              </a:spcAft>
              <a:buSzPts val="1800"/>
              <a:buChar char="●"/>
            </a:pPr>
            <a:r>
              <a:rPr lang="en"/>
              <a:t>Texto, vídeo, audio, imágenes</a:t>
            </a:r>
            <a:endParaRPr/>
          </a:p>
          <a:p>
            <a:pPr indent="-342900" lvl="0" marL="457200" rtl="0" algn="l">
              <a:spcBef>
                <a:spcPts val="0"/>
              </a:spcBef>
              <a:spcAft>
                <a:spcPts val="0"/>
              </a:spcAft>
              <a:buSzPts val="1800"/>
              <a:buChar char="●"/>
            </a:pPr>
            <a:r>
              <a:rPr lang="en"/>
              <a:t>Comunidades virtuales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Varias Aplicaciones</a:t>
            </a:r>
            <a:endParaRPr/>
          </a:p>
        </p:txBody>
      </p:sp>
      <p:sp>
        <p:nvSpPr>
          <p:cNvPr id="144" name="Google Shape;144;p24"/>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Instagram</a:t>
            </a:r>
            <a:endParaRPr/>
          </a:p>
          <a:p>
            <a:pPr indent="-342900" lvl="0" marL="457200" rtl="0" algn="l">
              <a:spcBef>
                <a:spcPts val="0"/>
              </a:spcBef>
              <a:spcAft>
                <a:spcPts val="0"/>
              </a:spcAft>
              <a:buSzPts val="1800"/>
              <a:buChar char="●"/>
            </a:pPr>
            <a:r>
              <a:rPr lang="en"/>
              <a:t>WhatsApp</a:t>
            </a:r>
            <a:endParaRPr/>
          </a:p>
          <a:p>
            <a:pPr indent="-342900" lvl="0" marL="457200" rtl="0" algn="l">
              <a:spcBef>
                <a:spcPts val="0"/>
              </a:spcBef>
              <a:spcAft>
                <a:spcPts val="0"/>
              </a:spcAft>
              <a:buSzPts val="1800"/>
              <a:buChar char="●"/>
            </a:pPr>
            <a:r>
              <a:rPr lang="en"/>
              <a:t>Facebook</a:t>
            </a:r>
            <a:endParaRPr/>
          </a:p>
          <a:p>
            <a:pPr indent="-342900" lvl="0" marL="457200" rtl="0" algn="l">
              <a:spcBef>
                <a:spcPts val="0"/>
              </a:spcBef>
              <a:spcAft>
                <a:spcPts val="0"/>
              </a:spcAft>
              <a:buSzPts val="1800"/>
              <a:buChar char="●"/>
            </a:pPr>
            <a:r>
              <a:rPr lang="en"/>
              <a:t>Pinterest</a:t>
            </a:r>
            <a:endParaRPr/>
          </a:p>
          <a:p>
            <a:pPr indent="-342900" lvl="0" marL="457200" rtl="0" algn="l">
              <a:spcBef>
                <a:spcPts val="0"/>
              </a:spcBef>
              <a:spcAft>
                <a:spcPts val="0"/>
              </a:spcAft>
              <a:buSzPts val="1800"/>
              <a:buChar char="●"/>
            </a:pPr>
            <a:r>
              <a:rPr lang="en"/>
              <a:t>Zoom</a:t>
            </a:r>
            <a:endParaRPr/>
          </a:p>
          <a:p>
            <a:pPr indent="-342900" lvl="0" marL="457200" rtl="0" algn="l">
              <a:spcBef>
                <a:spcPts val="0"/>
              </a:spcBef>
              <a:spcAft>
                <a:spcPts val="0"/>
              </a:spcAft>
              <a:buSzPts val="1800"/>
              <a:buChar char="●"/>
            </a:pPr>
            <a:r>
              <a:rPr lang="en"/>
              <a:t>X (anteriormente Twitter)</a:t>
            </a:r>
            <a:endParaRPr/>
          </a:p>
          <a:p>
            <a:pPr indent="-342900" lvl="0" marL="457200" rtl="0" algn="l">
              <a:spcBef>
                <a:spcPts val="0"/>
              </a:spcBef>
              <a:spcAft>
                <a:spcPts val="0"/>
              </a:spcAft>
              <a:buSzPts val="1800"/>
              <a:buChar char="●"/>
            </a:pPr>
            <a:r>
              <a:rPr lang="en"/>
              <a:t>YouTube</a:t>
            </a:r>
            <a:endParaRPr/>
          </a:p>
          <a:p>
            <a:pPr indent="-342900" lvl="0" marL="457200" rtl="0" algn="l">
              <a:spcBef>
                <a:spcPts val="0"/>
              </a:spcBef>
              <a:spcAft>
                <a:spcPts val="0"/>
              </a:spcAft>
              <a:buSzPts val="1800"/>
              <a:buChar char="●"/>
            </a:pPr>
            <a:r>
              <a:rPr lang="en"/>
              <a:t>Y muchos otros…..</a:t>
            </a:r>
            <a:endParaRPr/>
          </a:p>
        </p:txBody>
      </p:sp>
      <p:pic>
        <p:nvPicPr>
          <p:cNvPr id="145" name="Google Shape;145;p24"/>
          <p:cNvPicPr preferRelativeResize="0"/>
          <p:nvPr/>
        </p:nvPicPr>
        <p:blipFill>
          <a:blip r:embed="rId3">
            <a:alphaModFix/>
          </a:blip>
          <a:stretch>
            <a:fillRect/>
          </a:stretch>
        </p:blipFill>
        <p:spPr>
          <a:xfrm>
            <a:off x="4572000" y="1266313"/>
            <a:ext cx="4236901" cy="2610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