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4"/>
    <p:sldMasterId id="2147483701" r:id="rId5"/>
    <p:sldMasterId id="214748370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Lst>
  <p:sldSz cy="5143500" cx="9144000"/>
  <p:notesSz cx="6858000" cy="9144000"/>
  <p:embeddedFontLst>
    <p:embeddedFont>
      <p:font typeface="Poppins"/>
      <p:regular r:id="rId73"/>
      <p:bold r:id="rId74"/>
      <p:italic r:id="rId75"/>
      <p:boldItalic r:id="rId76"/>
    </p:embeddedFont>
    <p:embeddedFont>
      <p:font typeface="Poppins Medium"/>
      <p:regular r:id="rId77"/>
      <p:bold r:id="rId78"/>
      <p:italic r:id="rId79"/>
      <p:boldItalic r:id="rId80"/>
    </p:embeddedFont>
    <p:embeddedFont>
      <p:font typeface="Poppins SemiBold"/>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8D550C9-85BF-4421-98E4-4CD978A5577F}">
  <a:tblStyle styleId="{F8D550C9-85BF-4421-98E4-4CD978A5577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D0CB462-961D-4146-ABF8-0F533BF2A69D}"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PoppinsSemiBold-boldItalic.fntdata"/><Relationship Id="rId83" Type="http://schemas.openxmlformats.org/officeDocument/2006/relationships/font" Target="fonts/PoppinsSemiBold-italic.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PoppinsMedium-boldItalic.fntdata"/><Relationship Id="rId82" Type="http://schemas.openxmlformats.org/officeDocument/2006/relationships/font" Target="fonts/PoppinsSemiBold-bold.fntdata"/><Relationship Id="rId81" Type="http://schemas.openxmlformats.org/officeDocument/2006/relationships/font" Target="fonts/PoppinsSemiBo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Poppins-regular.fntdata"/><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Poppins-italic.fntdata"/><Relationship Id="rId30" Type="http://schemas.openxmlformats.org/officeDocument/2006/relationships/slide" Target="slides/slide23.xml"/><Relationship Id="rId74" Type="http://schemas.openxmlformats.org/officeDocument/2006/relationships/font" Target="fonts/Poppins-bold.fntdata"/><Relationship Id="rId33" Type="http://schemas.openxmlformats.org/officeDocument/2006/relationships/slide" Target="slides/slide26.xml"/><Relationship Id="rId77" Type="http://schemas.openxmlformats.org/officeDocument/2006/relationships/font" Target="fonts/PoppinsMedium-regular.fntdata"/><Relationship Id="rId32" Type="http://schemas.openxmlformats.org/officeDocument/2006/relationships/slide" Target="slides/slide25.xml"/><Relationship Id="rId76" Type="http://schemas.openxmlformats.org/officeDocument/2006/relationships/font" Target="fonts/Poppins-boldItalic.fntdata"/><Relationship Id="rId35" Type="http://schemas.openxmlformats.org/officeDocument/2006/relationships/slide" Target="slides/slide28.xml"/><Relationship Id="rId79" Type="http://schemas.openxmlformats.org/officeDocument/2006/relationships/font" Target="fonts/PoppinsMedium-italic.fntdata"/><Relationship Id="rId34" Type="http://schemas.openxmlformats.org/officeDocument/2006/relationships/slide" Target="slides/slide27.xml"/><Relationship Id="rId78" Type="http://schemas.openxmlformats.org/officeDocument/2006/relationships/font" Target="fonts/PoppinsMedium-bold.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1e5e395363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1e5e395363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6e32d8b561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36e32d8b561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1e5e395363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1e5e395363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1e5e395363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1e5e395363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1e5e395363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1e5e395363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1e5e395363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1e5e395363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1e5e395363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1e5e395363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1e5e395363_0_9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1e5e395363_0_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6e32d8b561_0_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372" name="Google Shape;372;g36e32d8b561_0_272: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6e32d8b561_0_2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392" name="Google Shape;392;g36e32d8b561_0_292: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6e32d8b561_0_312: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36e32d8b561_0_312:notes"/>
          <p:cNvSpPr txBox="1"/>
          <p:nvPr>
            <p:ph idx="1" type="body"/>
          </p:nvPr>
        </p:nvSpPr>
        <p:spPr>
          <a:xfrm>
            <a:off x="685800" y="4343400"/>
            <a:ext cx="5486400" cy="4114800"/>
          </a:xfrm>
          <a:prstGeom prst="rect">
            <a:avLst/>
          </a:prstGeom>
          <a:noFill/>
          <a:ln>
            <a:noFill/>
          </a:ln>
        </p:spPr>
        <p:txBody>
          <a:bodyPr anchorCtr="0" anchor="t" bIns="91275" lIns="91275" spcFirstLastPara="1" rIns="91275" wrap="square" tIns="9127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1e5e395363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1e5e395363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6e32d8b561_0_337: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36e32d8b561_0_337:notes"/>
          <p:cNvSpPr txBox="1"/>
          <p:nvPr>
            <p:ph idx="1" type="body"/>
          </p:nvPr>
        </p:nvSpPr>
        <p:spPr>
          <a:xfrm>
            <a:off x="685800" y="4343400"/>
            <a:ext cx="5486400" cy="4114800"/>
          </a:xfrm>
          <a:prstGeom prst="rect">
            <a:avLst/>
          </a:prstGeom>
          <a:noFill/>
          <a:ln>
            <a:noFill/>
          </a:ln>
        </p:spPr>
        <p:txBody>
          <a:bodyPr anchorCtr="0" anchor="t" bIns="91275" lIns="91275" spcFirstLastPara="1" rIns="91275" wrap="square" tIns="9127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1e5e395363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1e5e395363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1e5e395363_0_1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1e5e395363_0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1e5e395363_0_1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1e5e395363_0_1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1e5e395363_0_1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1e5e395363_0_1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1e5e395363_0_1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1e5e395363_0_1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1e5e395363_0_1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1e5e395363_0_1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1e5e395363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1e5e395363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1e5e395363_0_1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1e5e395363_0_1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1e5e395363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1e5e395363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1e5e395363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1e5e395363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1e5e395363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1e5e395363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1e5e395363_0_1024:notes"/>
          <p:cNvSpPr/>
          <p:nvPr>
            <p:ph idx="2" type="sldImg"/>
          </p:nvPr>
        </p:nvSpPr>
        <p:spPr>
          <a:xfrm>
            <a:off x="426300" y="698587"/>
            <a:ext cx="6169800" cy="3491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g31e5e395363_0_1024:notes"/>
          <p:cNvSpPr txBox="1"/>
          <p:nvPr>
            <p:ph idx="1" type="body"/>
          </p:nvPr>
        </p:nvSpPr>
        <p:spPr>
          <a:xfrm>
            <a:off x="702310" y="4421824"/>
            <a:ext cx="5618400" cy="4189200"/>
          </a:xfrm>
          <a:prstGeom prst="rect">
            <a:avLst/>
          </a:prstGeom>
          <a:noFill/>
          <a:ln>
            <a:noFill/>
          </a:ln>
        </p:spPr>
        <p:txBody>
          <a:bodyPr anchorCtr="0" anchor="t" bIns="93175" lIns="93175" spcFirstLastPara="1" rIns="93175" wrap="square" tIns="931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6e32d8b561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g36e32d8b561_0_6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1e5e395363_0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1e5e395363_0_1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1e5e395363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1e5e395363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1e5e395363_0_1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1e5e395363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6f83a3ee7f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36f83a3ee7f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6f83a3ee7f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g36f83a3ee7f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6f83a3ee7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g36f83a3ee7f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6f83a3ee7f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g36f83a3ee7f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1e5e395363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1e5e395363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6f83a3ee7f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g36f83a3ee7f_0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6e32d8b561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g36e32d8b561_1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000">
              <a:solidFill>
                <a:schemeClr val="dk1"/>
              </a:solidFill>
              <a:highlight>
                <a:srgbClr val="F8F8F8"/>
              </a:highligh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1e5e395363_0_1171:notes"/>
          <p:cNvSpPr/>
          <p:nvPr>
            <p:ph idx="2" type="sldImg"/>
          </p:nvPr>
        </p:nvSpPr>
        <p:spPr>
          <a:xfrm>
            <a:off x="426300" y="698587"/>
            <a:ext cx="6169800" cy="3491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g31e5e395363_0_1171:notes"/>
          <p:cNvSpPr txBox="1"/>
          <p:nvPr>
            <p:ph idx="1" type="body"/>
          </p:nvPr>
        </p:nvSpPr>
        <p:spPr>
          <a:xfrm>
            <a:off x="702310" y="4421824"/>
            <a:ext cx="5618400" cy="4189200"/>
          </a:xfrm>
          <a:prstGeom prst="rect">
            <a:avLst/>
          </a:prstGeom>
          <a:noFill/>
          <a:ln>
            <a:noFill/>
          </a:ln>
        </p:spPr>
        <p:txBody>
          <a:bodyPr anchorCtr="0" anchor="t" bIns="93175" lIns="93175" spcFirstLastPara="1" rIns="93175" wrap="square" tIns="931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1e5e395363_0_1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31e5e395363_0_1323: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1e5e395363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1e5e395363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1e5e395363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1e5e395363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1e5e395363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1e5e395363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25ff82e636_1_0: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0" name="Google Shape;650;g325ff82e636_1_0:notes"/>
          <p:cNvSpPr txBox="1"/>
          <p:nvPr>
            <p:ph idx="1" type="body"/>
          </p:nvPr>
        </p:nvSpPr>
        <p:spPr>
          <a:xfrm>
            <a:off x="685800" y="4343400"/>
            <a:ext cx="5486400" cy="4114800"/>
          </a:xfrm>
          <a:prstGeom prst="rect">
            <a:avLst/>
          </a:prstGeom>
          <a:noFill/>
          <a:ln>
            <a:noFill/>
          </a:ln>
        </p:spPr>
        <p:txBody>
          <a:bodyPr anchorCtr="0" anchor="t" bIns="91275" lIns="91275" spcFirstLastPara="1" rIns="91275" wrap="square" tIns="912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25ff82e636_1_4: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g325ff82e636_1_4:notes"/>
          <p:cNvSpPr txBox="1"/>
          <p:nvPr>
            <p:ph idx="1" type="body"/>
          </p:nvPr>
        </p:nvSpPr>
        <p:spPr>
          <a:xfrm>
            <a:off x="685800" y="4343400"/>
            <a:ext cx="5486400" cy="4114800"/>
          </a:xfrm>
          <a:prstGeom prst="rect">
            <a:avLst/>
          </a:prstGeom>
          <a:noFill/>
          <a:ln>
            <a:noFill/>
          </a:ln>
        </p:spPr>
        <p:txBody>
          <a:bodyPr anchorCtr="0" anchor="t" bIns="91275" lIns="91275" spcFirstLastPara="1" rIns="91275" wrap="square" tIns="912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6e32d8b561_1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663" name="Google Shape;663;g36e32d8b561_1_2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1e5e395363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1e5e395363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325ff82e636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325ff82e636_1_11: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6e32d8b561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g36e32d8b561_1_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1e5e395363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1e5e395363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1e5e395363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31e5e395363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1e5e39536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1e5e39536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1e5e39536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1e5e39536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1e5e395363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1e5e395363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1e5e39536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1e5e39536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1e5e395363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31e5e395363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1e5e395363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1e5e395363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1e5e395363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1e5e395363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1e5e395363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31e5e395363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1e5e395363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31e5e395363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1e5e395363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31e5e395363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1e5e395363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31e5e395363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1e5e395363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31e5e395363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1e5e395363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31e5e395363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241771e1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241771e1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241771e1e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241771e1e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6e32d8b561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36e32d8b561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sp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sp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sp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p:cSld name="CUSTOM">
    <p:spTree>
      <p:nvGrpSpPr>
        <p:cNvPr id="54"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b="40651" l="11060" r="97" t="-502"/>
          <a:stretch/>
        </p:blipFill>
        <p:spPr>
          <a:xfrm flipH="1" rot="6">
            <a:off x="3" y="3398807"/>
            <a:ext cx="9143997" cy="1744685"/>
          </a:xfrm>
          <a:prstGeom prst="rect">
            <a:avLst/>
          </a:prstGeom>
          <a:noFill/>
          <a:ln>
            <a:noFill/>
          </a:ln>
        </p:spPr>
      </p:pic>
      <p:sp>
        <p:nvSpPr>
          <p:cNvPr id="56" name="Google Shape;56;p14"/>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57" name="Google Shape;57;p14"/>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2">
  <p:cSld name="CUSTOM_1">
    <p:spTree>
      <p:nvGrpSpPr>
        <p:cNvPr id="58" name="Shape 58"/>
        <p:cNvGrpSpPr/>
        <p:nvPr/>
      </p:nvGrpSpPr>
      <p:grpSpPr>
        <a:xfrm>
          <a:off x="0" y="0"/>
          <a:ext cx="0" cy="0"/>
          <a:chOff x="0" y="0"/>
          <a:chExt cx="0" cy="0"/>
        </a:xfrm>
      </p:grpSpPr>
      <p:sp>
        <p:nvSpPr>
          <p:cNvPr id="59" name="Google Shape;59;p15"/>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60" name="Google Shape;60;p15"/>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pic>
        <p:nvPicPr>
          <p:cNvPr id="61" name="Google Shape;61;p15"/>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spTree>
      <p:nvGrpSpPr>
        <p:cNvPr id="62" name="Shape 62"/>
        <p:cNvGrpSpPr/>
        <p:nvPr/>
      </p:nvGrpSpPr>
      <p:grpSpPr>
        <a:xfrm>
          <a:off x="0" y="0"/>
          <a:ext cx="0" cy="0"/>
          <a:chOff x="0" y="0"/>
          <a:chExt cx="0" cy="0"/>
        </a:xfrm>
      </p:grpSpPr>
      <p:pic>
        <p:nvPicPr>
          <p:cNvPr id="63" name="Google Shape;63;p16" title="Connection Waves_LARGE-04.png"/>
          <p:cNvPicPr preferRelativeResize="0"/>
          <p:nvPr/>
        </p:nvPicPr>
        <p:blipFill rotWithShape="1">
          <a:blip r:embed="rId2">
            <a:alphaModFix/>
          </a:blip>
          <a:srcRect b="11590" l="0" r="5722" t="0"/>
          <a:stretch/>
        </p:blipFill>
        <p:spPr>
          <a:xfrm flipH="1">
            <a:off x="3" y="2715025"/>
            <a:ext cx="9143997" cy="2428474"/>
          </a:xfrm>
          <a:prstGeom prst="rect">
            <a:avLst/>
          </a:prstGeom>
          <a:noFill/>
          <a:ln>
            <a:noFill/>
          </a:ln>
        </p:spPr>
      </p:pic>
      <p:sp>
        <p:nvSpPr>
          <p:cNvPr id="64" name="Google Shape;64;p16"/>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lvl1pPr lvl="0">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65" name="Google Shape;65;p16"/>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pic>
        <p:nvPicPr>
          <p:cNvPr id="66" name="Google Shape;66;p16"/>
          <p:cNvPicPr preferRelativeResize="0"/>
          <p:nvPr/>
        </p:nvPicPr>
        <p:blipFill rotWithShape="1">
          <a:blip r:embed="rId3">
            <a:alphaModFix/>
          </a:blip>
          <a:srcRect b="0" l="0" r="2219" t="0"/>
          <a:stretch/>
        </p:blipFill>
        <p:spPr>
          <a:xfrm>
            <a:off x="5421084" y="2567187"/>
            <a:ext cx="3457200" cy="2360100"/>
          </a:xfrm>
          <a:prstGeom prst="roundRect">
            <a:avLst>
              <a:gd fmla="val 8661" name="adj"/>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1">
    <p:bg>
      <p:bgPr>
        <a:solidFill>
          <a:srgbClr val="0E84F7"/>
        </a:solidFill>
      </p:bgPr>
    </p:bg>
    <p:spTree>
      <p:nvGrpSpPr>
        <p:cNvPr id="67" name="Shape 67"/>
        <p:cNvGrpSpPr/>
        <p:nvPr/>
      </p:nvGrpSpPr>
      <p:grpSpPr>
        <a:xfrm>
          <a:off x="0" y="0"/>
          <a:ext cx="0" cy="0"/>
          <a:chOff x="0" y="0"/>
          <a:chExt cx="0" cy="0"/>
        </a:xfrm>
      </p:grpSpPr>
      <p:pic>
        <p:nvPicPr>
          <p:cNvPr id="68" name="Google Shape;68;p17"/>
          <p:cNvPicPr preferRelativeResize="0"/>
          <p:nvPr/>
        </p:nvPicPr>
        <p:blipFill rotWithShape="1">
          <a:blip r:embed="rId2">
            <a:alphaModFix/>
          </a:blip>
          <a:srcRect b="0" l="0" r="2714" t="0"/>
          <a:stretch/>
        </p:blipFill>
        <p:spPr>
          <a:xfrm>
            <a:off x="1464000" y="0"/>
            <a:ext cx="7676252" cy="5143501"/>
          </a:xfrm>
          <a:prstGeom prst="rect">
            <a:avLst/>
          </a:prstGeom>
          <a:noFill/>
          <a:ln>
            <a:noFill/>
          </a:ln>
        </p:spPr>
      </p:pic>
      <p:sp>
        <p:nvSpPr>
          <p:cNvPr id="69" name="Google Shape;69;p17"/>
          <p:cNvSpPr/>
          <p:nvPr/>
        </p:nvSpPr>
        <p:spPr>
          <a:xfrm rot="-5400000">
            <a:off x="2000250" y="-2000250"/>
            <a:ext cx="5143500" cy="9144000"/>
          </a:xfrm>
          <a:prstGeom prst="rect">
            <a:avLst/>
          </a:prstGeom>
          <a:gradFill>
            <a:gsLst>
              <a:gs pos="0">
                <a:srgbClr val="0E84F7"/>
              </a:gs>
              <a:gs pos="46000">
                <a:srgbClr val="0E84F7">
                  <a:alpha val="51764"/>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 name="Google Shape;70;p17"/>
          <p:cNvSpPr/>
          <p:nvPr/>
        </p:nvSpPr>
        <p:spPr>
          <a:xfrm rot="-5400000">
            <a:off x="2550950" y="-1449450"/>
            <a:ext cx="5143500" cy="8042400"/>
          </a:xfrm>
          <a:prstGeom prst="rect">
            <a:avLst/>
          </a:prstGeom>
          <a:gradFill>
            <a:gsLst>
              <a:gs pos="0">
                <a:srgbClr val="0E84F7"/>
              </a:gs>
              <a:gs pos="46000">
                <a:srgbClr val="0E84F7">
                  <a:alpha val="51764"/>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1" name="Google Shape;71;p17" title="Connection Waves_LARGE-04.png"/>
          <p:cNvPicPr preferRelativeResize="0"/>
          <p:nvPr/>
        </p:nvPicPr>
        <p:blipFill rotWithShape="1">
          <a:blip r:embed="rId3">
            <a:alphaModFix/>
          </a:blip>
          <a:srcRect b="11590" l="0" r="5722" t="0"/>
          <a:stretch/>
        </p:blipFill>
        <p:spPr>
          <a:xfrm flipH="1">
            <a:off x="3" y="2715025"/>
            <a:ext cx="9143997" cy="2428474"/>
          </a:xfrm>
          <a:prstGeom prst="rect">
            <a:avLst/>
          </a:prstGeom>
          <a:noFill/>
          <a:ln>
            <a:noFill/>
          </a:ln>
        </p:spPr>
      </p:pic>
      <p:sp>
        <p:nvSpPr>
          <p:cNvPr id="72" name="Google Shape;72;p17"/>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300"/>
              <a:buFont typeface="Poppins"/>
              <a:buNone/>
              <a:defRPr b="1" sz="3300">
                <a:solidFill>
                  <a:schemeClr val="lt1"/>
                </a:solidFill>
                <a:latin typeface="Poppins"/>
                <a:ea typeface="Poppins"/>
                <a:cs typeface="Poppins"/>
                <a:sym typeface="Poppins"/>
              </a:defRPr>
            </a:lvl1pPr>
            <a:lvl2pPr lvl="1"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73" name="Google Shape;73;p17"/>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FFD856"/>
              </a:buClr>
              <a:buSzPts val="2400"/>
              <a:buFont typeface="Poppins SemiBold"/>
              <a:buNone/>
              <a:defRPr sz="2400">
                <a:solidFill>
                  <a:srgbClr val="FFD856"/>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type="secHead">
  <p:cSld name="SECTION_HEADER">
    <p:bg>
      <p:bgPr>
        <a:solidFill>
          <a:schemeClr val="lt1"/>
        </a:solidFill>
      </p:bgPr>
    </p:bg>
    <p:spTree>
      <p:nvGrpSpPr>
        <p:cNvPr id="74" name="Shape 74"/>
        <p:cNvGrpSpPr/>
        <p:nvPr/>
      </p:nvGrpSpPr>
      <p:grpSpPr>
        <a:xfrm>
          <a:off x="0" y="0"/>
          <a:ext cx="0" cy="0"/>
          <a:chOff x="0" y="0"/>
          <a:chExt cx="0" cy="0"/>
        </a:xfrm>
      </p:grpSpPr>
      <p:pic>
        <p:nvPicPr>
          <p:cNvPr id="75" name="Google Shape;75;p18"/>
          <p:cNvPicPr preferRelativeResize="0"/>
          <p:nvPr/>
        </p:nvPicPr>
        <p:blipFill>
          <a:blip r:embed="rId2">
            <a:alphaModFix/>
          </a:blip>
          <a:stretch>
            <a:fillRect/>
          </a:stretch>
        </p:blipFill>
        <p:spPr>
          <a:xfrm>
            <a:off x="0" y="51"/>
            <a:ext cx="9144000" cy="5143449"/>
          </a:xfrm>
          <a:prstGeom prst="rect">
            <a:avLst/>
          </a:prstGeom>
          <a:noFill/>
          <a:ln>
            <a:noFill/>
          </a:ln>
        </p:spPr>
      </p:pic>
      <p:sp>
        <p:nvSpPr>
          <p:cNvPr id="76" name="Google Shape;76;p18"/>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77" name="Shape 77"/>
        <p:cNvGrpSpPr/>
        <p:nvPr/>
      </p:nvGrpSpPr>
      <p:grpSpPr>
        <a:xfrm>
          <a:off x="0" y="0"/>
          <a:ext cx="0" cy="0"/>
          <a:chOff x="0" y="0"/>
          <a:chExt cx="0" cy="0"/>
        </a:xfrm>
      </p:grpSpPr>
      <p:pic>
        <p:nvPicPr>
          <p:cNvPr id="78" name="Google Shape;78;p19"/>
          <p:cNvPicPr preferRelativeResize="0"/>
          <p:nvPr/>
        </p:nvPicPr>
        <p:blipFill>
          <a:blip r:embed="rId2">
            <a:alphaModFix/>
          </a:blip>
          <a:stretch>
            <a:fillRect/>
          </a:stretch>
        </p:blipFill>
        <p:spPr>
          <a:xfrm>
            <a:off x="0" y="51"/>
            <a:ext cx="9144000" cy="5143449"/>
          </a:xfrm>
          <a:prstGeom prst="rect">
            <a:avLst/>
          </a:prstGeom>
          <a:noFill/>
          <a:ln>
            <a:noFill/>
          </a:ln>
        </p:spPr>
      </p:pic>
      <p:sp>
        <p:nvSpPr>
          <p:cNvPr id="79" name="Google Shape;79;p19"/>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ue" type="tx">
  <p:cSld name="TITLE_AND_BODY">
    <p:spTree>
      <p:nvGrpSpPr>
        <p:cNvPr id="81" name="Shape 81"/>
        <p:cNvGrpSpPr/>
        <p:nvPr/>
      </p:nvGrpSpPr>
      <p:grpSpPr>
        <a:xfrm>
          <a:off x="0" y="0"/>
          <a:ext cx="0" cy="0"/>
          <a:chOff x="0" y="0"/>
          <a:chExt cx="0" cy="0"/>
        </a:xfrm>
      </p:grpSpPr>
      <p:sp>
        <p:nvSpPr>
          <p:cNvPr id="82" name="Google Shape;82;p20"/>
          <p:cNvSpPr/>
          <p:nvPr/>
        </p:nvSpPr>
        <p:spPr>
          <a:xfrm>
            <a:off x="0" y="0"/>
            <a:ext cx="4029000" cy="5143500"/>
          </a:xfrm>
          <a:prstGeom prst="rect">
            <a:avLst/>
          </a:prstGeom>
          <a:solidFill>
            <a:srgbClr val="0E84F7"/>
          </a:solidFill>
          <a:ln cap="flat" cmpd="sng" w="9525">
            <a:solidFill>
              <a:srgbClr val="0E84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oppins Medium"/>
              <a:ea typeface="Poppins Medium"/>
              <a:cs typeface="Poppins Medium"/>
              <a:sym typeface="Poppins Medium"/>
            </a:endParaRPr>
          </a:p>
        </p:txBody>
      </p:sp>
      <p:sp>
        <p:nvSpPr>
          <p:cNvPr id="83" name="Google Shape;83;p20"/>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 name="Google Shape;84;p20"/>
          <p:cNvSpPr txBox="1"/>
          <p:nvPr>
            <p:ph idx="1" type="body"/>
          </p:nvPr>
        </p:nvSpPr>
        <p:spPr>
          <a:xfrm>
            <a:off x="4492375" y="552900"/>
            <a:ext cx="4112400" cy="4037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
        <p:nvSpPr>
          <p:cNvPr id="85" name="Google Shape;85;p20"/>
          <p:cNvSpPr txBox="1"/>
          <p:nvPr>
            <p:ph idx="2" type="subTitle"/>
          </p:nvPr>
        </p:nvSpPr>
        <p:spPr>
          <a:xfrm>
            <a:off x="291000" y="1578000"/>
            <a:ext cx="3327600" cy="952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pic>
        <p:nvPicPr>
          <p:cNvPr id="86" name="Google Shape;86;p20"/>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urple">
  <p:cSld name="TITLE_AND_BODY_2">
    <p:spTree>
      <p:nvGrpSpPr>
        <p:cNvPr id="87" name="Shape 87"/>
        <p:cNvGrpSpPr/>
        <p:nvPr/>
      </p:nvGrpSpPr>
      <p:grpSpPr>
        <a:xfrm>
          <a:off x="0" y="0"/>
          <a:ext cx="0" cy="0"/>
          <a:chOff x="0" y="0"/>
          <a:chExt cx="0" cy="0"/>
        </a:xfrm>
      </p:grpSpPr>
      <p:sp>
        <p:nvSpPr>
          <p:cNvPr id="88" name="Google Shape;88;p21"/>
          <p:cNvSpPr/>
          <p:nvPr/>
        </p:nvSpPr>
        <p:spPr>
          <a:xfrm>
            <a:off x="0" y="0"/>
            <a:ext cx="4029000" cy="5143500"/>
          </a:xfrm>
          <a:prstGeom prst="rect">
            <a:avLst/>
          </a:prstGeom>
          <a:solidFill>
            <a:srgbClr val="6D01C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oppins Medium"/>
              <a:ea typeface="Poppins Medium"/>
              <a:cs typeface="Poppins Medium"/>
              <a:sym typeface="Poppins Medium"/>
            </a:endParaRPr>
          </a:p>
        </p:txBody>
      </p:sp>
      <p:sp>
        <p:nvSpPr>
          <p:cNvPr id="89" name="Google Shape;89;p21"/>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21"/>
          <p:cNvSpPr txBox="1"/>
          <p:nvPr>
            <p:ph idx="1" type="body"/>
          </p:nvPr>
        </p:nvSpPr>
        <p:spPr>
          <a:xfrm>
            <a:off x="4492375" y="552900"/>
            <a:ext cx="4112400" cy="4037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
        <p:nvSpPr>
          <p:cNvPr id="91" name="Google Shape;91;p21"/>
          <p:cNvSpPr txBox="1"/>
          <p:nvPr>
            <p:ph idx="2" type="subTitle"/>
          </p:nvPr>
        </p:nvSpPr>
        <p:spPr>
          <a:xfrm>
            <a:off x="291000" y="1578000"/>
            <a:ext cx="3327600" cy="952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pic>
        <p:nvPicPr>
          <p:cNvPr id="92" name="Google Shape;92;p21"/>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sp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urple">
  <p:cSld name="TITLE_AND_BODY_1">
    <p:spTree>
      <p:nvGrpSpPr>
        <p:cNvPr id="93" name="Shape 93"/>
        <p:cNvGrpSpPr/>
        <p:nvPr/>
      </p:nvGrpSpPr>
      <p:grpSpPr>
        <a:xfrm>
          <a:off x="0" y="0"/>
          <a:ext cx="0" cy="0"/>
          <a:chOff x="0" y="0"/>
          <a:chExt cx="0" cy="0"/>
        </a:xfrm>
      </p:grpSpPr>
      <p:sp>
        <p:nvSpPr>
          <p:cNvPr id="94" name="Google Shape;94;p22"/>
          <p:cNvSpPr/>
          <p:nvPr/>
        </p:nvSpPr>
        <p:spPr>
          <a:xfrm>
            <a:off x="0" y="0"/>
            <a:ext cx="4029000" cy="5143500"/>
          </a:xfrm>
          <a:prstGeom prst="rect">
            <a:avLst/>
          </a:prstGeom>
          <a:solidFill>
            <a:srgbClr val="1D03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Poppins Medium"/>
              <a:ea typeface="Poppins Medium"/>
              <a:cs typeface="Poppins Medium"/>
              <a:sym typeface="Poppins Medium"/>
            </a:endParaRPr>
          </a:p>
        </p:txBody>
      </p:sp>
      <p:sp>
        <p:nvSpPr>
          <p:cNvPr id="95" name="Google Shape;95;p22"/>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22"/>
          <p:cNvSpPr txBox="1"/>
          <p:nvPr>
            <p:ph idx="1" type="body"/>
          </p:nvPr>
        </p:nvSpPr>
        <p:spPr>
          <a:xfrm>
            <a:off x="4492375" y="552900"/>
            <a:ext cx="4112400" cy="4037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
        <p:nvSpPr>
          <p:cNvPr id="97" name="Google Shape;97;p22"/>
          <p:cNvSpPr txBox="1"/>
          <p:nvPr>
            <p:ph idx="2" type="subTitle"/>
          </p:nvPr>
        </p:nvSpPr>
        <p:spPr>
          <a:xfrm>
            <a:off x="291000" y="1578000"/>
            <a:ext cx="3327600" cy="924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pic>
        <p:nvPicPr>
          <p:cNvPr id="98" name="Google Shape;98;p22"/>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City">
  <p:cSld name="TITLE_AND_BODY_1_2">
    <p:spTree>
      <p:nvGrpSpPr>
        <p:cNvPr id="99" name="Shape 99"/>
        <p:cNvGrpSpPr/>
        <p:nvPr/>
      </p:nvGrpSpPr>
      <p:grpSpPr>
        <a:xfrm>
          <a:off x="0" y="0"/>
          <a:ext cx="0" cy="0"/>
          <a:chOff x="0" y="0"/>
          <a:chExt cx="0" cy="0"/>
        </a:xfrm>
      </p:grpSpPr>
      <p:sp>
        <p:nvSpPr>
          <p:cNvPr id="100" name="Google Shape;100;p23"/>
          <p:cNvSpPr/>
          <p:nvPr/>
        </p:nvSpPr>
        <p:spPr>
          <a:xfrm>
            <a:off x="-50" y="-75"/>
            <a:ext cx="4029000" cy="5143500"/>
          </a:xfrm>
          <a:prstGeom prst="rect">
            <a:avLst/>
          </a:prstGeom>
          <a:solidFill>
            <a:srgbClr val="1D033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01" name="Google Shape;101;p23"/>
          <p:cNvPicPr preferRelativeResize="0"/>
          <p:nvPr/>
        </p:nvPicPr>
        <p:blipFill rotWithShape="1">
          <a:blip r:embed="rId2">
            <a:alphaModFix amt="57000"/>
          </a:blip>
          <a:srcRect b="3852" l="37576" r="18085" t="11106"/>
          <a:stretch/>
        </p:blipFill>
        <p:spPr>
          <a:xfrm>
            <a:off x="-25" y="-75"/>
            <a:ext cx="4029076" cy="5143499"/>
          </a:xfrm>
          <a:prstGeom prst="rect">
            <a:avLst/>
          </a:prstGeom>
          <a:noFill/>
          <a:ln>
            <a:noFill/>
          </a:ln>
        </p:spPr>
      </p:pic>
      <p:sp>
        <p:nvSpPr>
          <p:cNvPr id="102" name="Google Shape;102;p23"/>
          <p:cNvSpPr txBox="1"/>
          <p:nvPr>
            <p:ph idx="1" type="body"/>
          </p:nvPr>
        </p:nvSpPr>
        <p:spPr>
          <a:xfrm>
            <a:off x="4441075" y="1540775"/>
            <a:ext cx="4314900" cy="2855100"/>
          </a:xfrm>
          <a:prstGeom prst="rect">
            <a:avLst/>
          </a:prstGeom>
          <a:noFill/>
          <a:ln>
            <a:noFill/>
          </a:ln>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Font typeface="Poppins"/>
              <a:buChar char="●"/>
              <a:defRPr b="1">
                <a:solidFill>
                  <a:srgbClr val="3D3D3D"/>
                </a:solidFill>
                <a:latin typeface="Poppins"/>
                <a:ea typeface="Poppins"/>
                <a:cs typeface="Poppins"/>
                <a:sym typeface="Poppins"/>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
        <p:nvSpPr>
          <p:cNvPr id="103" name="Google Shape;103;p23"/>
          <p:cNvSpPr txBox="1"/>
          <p:nvPr>
            <p:ph type="title"/>
          </p:nvPr>
        </p:nvSpPr>
        <p:spPr>
          <a:xfrm>
            <a:off x="4441075" y="376175"/>
            <a:ext cx="44952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E84F7"/>
              </a:buClr>
              <a:buSzPts val="3000"/>
              <a:buNone/>
              <a:defRPr sz="3000">
                <a:solidFill>
                  <a:srgbClr val="0E84F7"/>
                </a:solidFill>
                <a:highlight>
                  <a:schemeClr val="lt1"/>
                </a:highlight>
              </a:defRPr>
            </a:lvl1pPr>
            <a:lvl2pPr lvl="1">
              <a:spcBef>
                <a:spcPts val="0"/>
              </a:spcBef>
              <a:spcAft>
                <a:spcPts val="0"/>
              </a:spcAft>
              <a:buClr>
                <a:srgbClr val="0E84F7"/>
              </a:buClr>
              <a:buSzPts val="2800"/>
              <a:buNone/>
              <a:defRPr>
                <a:solidFill>
                  <a:srgbClr val="0E84F7"/>
                </a:solidFill>
              </a:defRPr>
            </a:lvl2pPr>
            <a:lvl3pPr lvl="2">
              <a:spcBef>
                <a:spcPts val="0"/>
              </a:spcBef>
              <a:spcAft>
                <a:spcPts val="0"/>
              </a:spcAft>
              <a:buClr>
                <a:srgbClr val="0E84F7"/>
              </a:buClr>
              <a:buSzPts val="2800"/>
              <a:buNone/>
              <a:defRPr>
                <a:solidFill>
                  <a:srgbClr val="0E84F7"/>
                </a:solidFill>
              </a:defRPr>
            </a:lvl3pPr>
            <a:lvl4pPr lvl="3">
              <a:spcBef>
                <a:spcPts val="0"/>
              </a:spcBef>
              <a:spcAft>
                <a:spcPts val="0"/>
              </a:spcAft>
              <a:buClr>
                <a:srgbClr val="0E84F7"/>
              </a:buClr>
              <a:buSzPts val="2800"/>
              <a:buNone/>
              <a:defRPr>
                <a:solidFill>
                  <a:srgbClr val="0E84F7"/>
                </a:solidFill>
              </a:defRPr>
            </a:lvl4pPr>
            <a:lvl5pPr lvl="4">
              <a:spcBef>
                <a:spcPts val="0"/>
              </a:spcBef>
              <a:spcAft>
                <a:spcPts val="0"/>
              </a:spcAft>
              <a:buClr>
                <a:srgbClr val="0E84F7"/>
              </a:buClr>
              <a:buSzPts val="2800"/>
              <a:buNone/>
              <a:defRPr>
                <a:solidFill>
                  <a:srgbClr val="0E84F7"/>
                </a:solidFill>
              </a:defRPr>
            </a:lvl5pPr>
            <a:lvl6pPr lvl="5">
              <a:spcBef>
                <a:spcPts val="0"/>
              </a:spcBef>
              <a:spcAft>
                <a:spcPts val="0"/>
              </a:spcAft>
              <a:buClr>
                <a:srgbClr val="0E84F7"/>
              </a:buClr>
              <a:buSzPts val="2800"/>
              <a:buNone/>
              <a:defRPr>
                <a:solidFill>
                  <a:srgbClr val="0E84F7"/>
                </a:solidFill>
              </a:defRPr>
            </a:lvl6pPr>
            <a:lvl7pPr lvl="6">
              <a:spcBef>
                <a:spcPts val="0"/>
              </a:spcBef>
              <a:spcAft>
                <a:spcPts val="0"/>
              </a:spcAft>
              <a:buClr>
                <a:srgbClr val="0E84F7"/>
              </a:buClr>
              <a:buSzPts val="2800"/>
              <a:buNone/>
              <a:defRPr>
                <a:solidFill>
                  <a:srgbClr val="0E84F7"/>
                </a:solidFill>
              </a:defRPr>
            </a:lvl7pPr>
            <a:lvl8pPr lvl="7">
              <a:spcBef>
                <a:spcPts val="0"/>
              </a:spcBef>
              <a:spcAft>
                <a:spcPts val="0"/>
              </a:spcAft>
              <a:buClr>
                <a:srgbClr val="0E84F7"/>
              </a:buClr>
              <a:buSzPts val="2800"/>
              <a:buNone/>
              <a:defRPr>
                <a:solidFill>
                  <a:srgbClr val="0E84F7"/>
                </a:solidFill>
              </a:defRPr>
            </a:lvl8pPr>
            <a:lvl9pPr lvl="8">
              <a:spcBef>
                <a:spcPts val="0"/>
              </a:spcBef>
              <a:spcAft>
                <a:spcPts val="0"/>
              </a:spcAft>
              <a:buClr>
                <a:srgbClr val="0E84F7"/>
              </a:buClr>
              <a:buSzPts val="2800"/>
              <a:buNone/>
              <a:defRPr>
                <a:solidFill>
                  <a:srgbClr val="0E84F7"/>
                </a:solidFill>
              </a:defRPr>
            </a:lvl9pPr>
          </a:lstStyle>
          <a:p/>
        </p:txBody>
      </p:sp>
      <p:sp>
        <p:nvSpPr>
          <p:cNvPr id="104" name="Google Shape;104;p23"/>
          <p:cNvSpPr/>
          <p:nvPr/>
        </p:nvSpPr>
        <p:spPr>
          <a:xfrm rot="10800000">
            <a:off x="13" y="1468432"/>
            <a:ext cx="4029000" cy="3675000"/>
          </a:xfrm>
          <a:prstGeom prst="rect">
            <a:avLst/>
          </a:prstGeom>
          <a:gradFill>
            <a:gsLst>
              <a:gs pos="0">
                <a:srgbClr val="1D033E"/>
              </a:gs>
              <a:gs pos="100000">
                <a:srgbClr val="FFFFFF">
                  <a:alpha val="0"/>
                </a:srgbClr>
              </a:gs>
            </a:gsLst>
            <a:lin ang="540070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05" name="Google Shape;105;p23"/>
          <p:cNvPicPr preferRelativeResize="0"/>
          <p:nvPr/>
        </p:nvPicPr>
        <p:blipFill rotWithShape="1">
          <a:blip r:embed="rId3">
            <a:alphaModFix/>
          </a:blip>
          <a:srcRect b="23353" l="0" r="0" t="-3085"/>
          <a:stretch/>
        </p:blipFill>
        <p:spPr>
          <a:xfrm>
            <a:off x="2140599" y="4451675"/>
            <a:ext cx="1287101" cy="289125"/>
          </a:xfrm>
          <a:prstGeom prst="rect">
            <a:avLst/>
          </a:prstGeom>
          <a:noFill/>
          <a:ln>
            <a:noFill/>
          </a:ln>
        </p:spPr>
      </p:pic>
      <p:pic>
        <p:nvPicPr>
          <p:cNvPr id="106" name="Google Shape;106;p23"/>
          <p:cNvPicPr preferRelativeResize="0"/>
          <p:nvPr/>
        </p:nvPicPr>
        <p:blipFill>
          <a:blip r:embed="rId4">
            <a:alphaModFix/>
          </a:blip>
          <a:stretch>
            <a:fillRect/>
          </a:stretch>
        </p:blipFill>
        <p:spPr>
          <a:xfrm>
            <a:off x="493251" y="3653156"/>
            <a:ext cx="1238798" cy="446842"/>
          </a:xfrm>
          <a:prstGeom prst="rect">
            <a:avLst/>
          </a:prstGeom>
          <a:noFill/>
          <a:ln>
            <a:noFill/>
          </a:ln>
        </p:spPr>
      </p:pic>
      <p:pic>
        <p:nvPicPr>
          <p:cNvPr id="107" name="Google Shape;107;p23"/>
          <p:cNvPicPr preferRelativeResize="0"/>
          <p:nvPr/>
        </p:nvPicPr>
        <p:blipFill>
          <a:blip r:embed="rId5">
            <a:alphaModFix/>
          </a:blip>
          <a:stretch>
            <a:fillRect/>
          </a:stretch>
        </p:blipFill>
        <p:spPr>
          <a:xfrm>
            <a:off x="504226" y="3932000"/>
            <a:ext cx="1216850" cy="1216850"/>
          </a:xfrm>
          <a:prstGeom prst="rect">
            <a:avLst/>
          </a:prstGeom>
          <a:noFill/>
          <a:ln>
            <a:noFill/>
          </a:ln>
        </p:spPr>
      </p:pic>
      <p:pic>
        <p:nvPicPr>
          <p:cNvPr id="108" name="Google Shape;108;p23"/>
          <p:cNvPicPr preferRelativeResize="0"/>
          <p:nvPr/>
        </p:nvPicPr>
        <p:blipFill>
          <a:blip r:embed="rId6">
            <a:alphaModFix/>
          </a:blip>
          <a:stretch>
            <a:fillRect/>
          </a:stretch>
        </p:blipFill>
        <p:spPr>
          <a:xfrm>
            <a:off x="2034750" y="3725302"/>
            <a:ext cx="1498800" cy="3747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p:cSld name="TITLE_AND_BODY_1_1">
    <p:spTree>
      <p:nvGrpSpPr>
        <p:cNvPr id="109" name="Shape 109"/>
        <p:cNvGrpSpPr/>
        <p:nvPr/>
      </p:nvGrpSpPr>
      <p:grpSpPr>
        <a:xfrm>
          <a:off x="0" y="0"/>
          <a:ext cx="0" cy="0"/>
          <a:chOff x="0" y="0"/>
          <a:chExt cx="0" cy="0"/>
        </a:xfrm>
      </p:grpSpPr>
      <p:pic>
        <p:nvPicPr>
          <p:cNvPr id="110" name="Google Shape;110;p24"/>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111" name="Google Shape;111;p24"/>
          <p:cNvSpPr/>
          <p:nvPr>
            <p:ph idx="2" type="pic"/>
          </p:nvPr>
        </p:nvSpPr>
        <p:spPr>
          <a:xfrm>
            <a:off x="5790401" y="445025"/>
            <a:ext cx="2887800" cy="4236000"/>
          </a:xfrm>
          <a:prstGeom prst="roundRect">
            <a:avLst>
              <a:gd fmla="val 9376" name="adj"/>
            </a:avLst>
          </a:prstGeom>
          <a:noFill/>
          <a:ln>
            <a:noFill/>
          </a:ln>
        </p:spPr>
      </p:sp>
      <p:sp>
        <p:nvSpPr>
          <p:cNvPr id="112" name="Google Shape;112;p24"/>
          <p:cNvSpPr txBox="1"/>
          <p:nvPr>
            <p:ph type="title"/>
          </p:nvPr>
        </p:nvSpPr>
        <p:spPr>
          <a:xfrm>
            <a:off x="540300" y="445025"/>
            <a:ext cx="5022300" cy="10050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113" name="Google Shape;113;p24"/>
          <p:cNvSpPr txBox="1"/>
          <p:nvPr>
            <p:ph idx="1" type="body"/>
          </p:nvPr>
        </p:nvSpPr>
        <p:spPr>
          <a:xfrm>
            <a:off x="540300" y="1665400"/>
            <a:ext cx="5022300" cy="3015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6" name="Google Shape;116;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7" name="Google Shape;11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p26"/>
          <p:cNvSpPr txBox="1"/>
          <p:nvPr>
            <p:ph type="title"/>
          </p:nvPr>
        </p:nvSpPr>
        <p:spPr>
          <a:xfrm>
            <a:off x="311700" y="445025"/>
            <a:ext cx="8520600" cy="5727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p:txBody>
      </p:sp>
      <p:sp>
        <p:nvSpPr>
          <p:cNvPr id="120" name="Google Shape;12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1">
  <p:cSld name="CUSTOM_2">
    <p:spTree>
      <p:nvGrpSpPr>
        <p:cNvPr id="121" name="Shape 121"/>
        <p:cNvGrpSpPr/>
        <p:nvPr/>
      </p:nvGrpSpPr>
      <p:grpSpPr>
        <a:xfrm>
          <a:off x="0" y="0"/>
          <a:ext cx="0" cy="0"/>
          <a:chOff x="0" y="0"/>
          <a:chExt cx="0" cy="0"/>
        </a:xfrm>
      </p:grpSpPr>
      <p:pic>
        <p:nvPicPr>
          <p:cNvPr id="122" name="Google Shape;122;p27"/>
          <p:cNvPicPr preferRelativeResize="0"/>
          <p:nvPr/>
        </p:nvPicPr>
        <p:blipFill rotWithShape="1">
          <a:blip r:embed="rId2">
            <a:alphaModFix/>
          </a:blip>
          <a:srcRect b="40651" l="11060" r="97" t="-502"/>
          <a:stretch/>
        </p:blipFill>
        <p:spPr>
          <a:xfrm flipH="1" rot="7">
            <a:off x="0" y="3398806"/>
            <a:ext cx="9144000" cy="1744684"/>
          </a:xfrm>
          <a:prstGeom prst="rect">
            <a:avLst/>
          </a:prstGeom>
          <a:noFill/>
          <a:ln>
            <a:noFill/>
          </a:ln>
        </p:spPr>
      </p:pic>
      <p:sp>
        <p:nvSpPr>
          <p:cNvPr id="123" name="Google Shape;123;p27"/>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24" name="Google Shape;124;p27"/>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1">
  <p:cSld name="TITLE_AND_BODY_1_1_1">
    <p:spTree>
      <p:nvGrpSpPr>
        <p:cNvPr id="125" name="Shape 125"/>
        <p:cNvGrpSpPr/>
        <p:nvPr/>
      </p:nvGrpSpPr>
      <p:grpSpPr>
        <a:xfrm>
          <a:off x="0" y="0"/>
          <a:ext cx="0" cy="0"/>
          <a:chOff x="0" y="0"/>
          <a:chExt cx="0" cy="0"/>
        </a:xfrm>
      </p:grpSpPr>
      <p:pic>
        <p:nvPicPr>
          <p:cNvPr id="126" name="Google Shape;126;p28"/>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127" name="Google Shape;127;p28"/>
          <p:cNvSpPr/>
          <p:nvPr>
            <p:ph idx="2" type="pic"/>
          </p:nvPr>
        </p:nvSpPr>
        <p:spPr>
          <a:xfrm>
            <a:off x="5790401" y="445025"/>
            <a:ext cx="2887800" cy="4236000"/>
          </a:xfrm>
          <a:prstGeom prst="roundRect">
            <a:avLst>
              <a:gd fmla="val 9376" name="adj"/>
            </a:avLst>
          </a:prstGeom>
          <a:noFill/>
          <a:ln>
            <a:noFill/>
          </a:ln>
        </p:spPr>
      </p:sp>
      <p:sp>
        <p:nvSpPr>
          <p:cNvPr id="128" name="Google Shape;128;p28"/>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29" name="Google Shape;129;p28"/>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3">
    <p:spTree>
      <p:nvGrpSpPr>
        <p:cNvPr id="130" name="Shape 130"/>
        <p:cNvGrpSpPr/>
        <p:nvPr/>
      </p:nvGrpSpPr>
      <p:grpSpPr>
        <a:xfrm>
          <a:off x="0" y="0"/>
          <a:ext cx="0" cy="0"/>
          <a:chOff x="0" y="0"/>
          <a:chExt cx="0" cy="0"/>
        </a:xfrm>
      </p:grpSpPr>
      <p:pic>
        <p:nvPicPr>
          <p:cNvPr id="131" name="Google Shape;131;p29"/>
          <p:cNvPicPr preferRelativeResize="0"/>
          <p:nvPr/>
        </p:nvPicPr>
        <p:blipFill>
          <a:blip r:embed="rId2">
            <a:alphaModFix/>
          </a:blip>
          <a:stretch>
            <a:fillRect/>
          </a:stretch>
        </p:blipFill>
        <p:spPr>
          <a:xfrm>
            <a:off x="-7" y="-15"/>
            <a:ext cx="9144000" cy="5143524"/>
          </a:xfrm>
          <a:prstGeom prst="rect">
            <a:avLst/>
          </a:prstGeom>
          <a:noFill/>
          <a:ln>
            <a:noFill/>
          </a:ln>
        </p:spPr>
      </p:pic>
      <p:sp>
        <p:nvSpPr>
          <p:cNvPr id="132" name="Google Shape;132;p29"/>
          <p:cNvSpPr txBox="1"/>
          <p:nvPr>
            <p:ph type="ctrTitle"/>
          </p:nvPr>
        </p:nvSpPr>
        <p:spPr>
          <a:xfrm>
            <a:off x="311700" y="302325"/>
            <a:ext cx="5518200" cy="1774800"/>
          </a:xfrm>
          <a:prstGeom prst="rect">
            <a:avLst/>
          </a:prstGeom>
        </p:spPr>
        <p:txBody>
          <a:bodyPr anchorCtr="0" anchor="b" bIns="91425" lIns="91425" spcFirstLastPara="1" rIns="91425" wrap="square" tIns="91425">
            <a:normAutofit/>
          </a:bodyPr>
          <a:lstStyle>
            <a:lvl1pPr lvl="0">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1pPr>
            <a:lvl2pPr lvl="1"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2pPr>
            <a:lvl3pPr lvl="2"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3pPr>
            <a:lvl4pPr lvl="3"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4pPr>
            <a:lvl5pPr lvl="4"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5pPr>
            <a:lvl6pPr lvl="5"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6pPr>
            <a:lvl7pPr lvl="6"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7pPr>
            <a:lvl8pPr lvl="7"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8pPr>
            <a:lvl9pPr lvl="8"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9pPr>
          </a:lstStyle>
          <a:p/>
        </p:txBody>
      </p:sp>
      <p:sp>
        <p:nvSpPr>
          <p:cNvPr id="133" name="Google Shape;133;p29"/>
          <p:cNvSpPr txBox="1"/>
          <p:nvPr>
            <p:ph idx="1" type="subTitle"/>
          </p:nvPr>
        </p:nvSpPr>
        <p:spPr>
          <a:xfrm>
            <a:off x="311700" y="2336100"/>
            <a:ext cx="44394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9pPr>
          </a:lstStyle>
          <a:p/>
        </p:txBody>
      </p:sp>
      <p:sp>
        <p:nvSpPr>
          <p:cNvPr id="134" name="Google Shape;134;p29"/>
          <p:cNvSpPr txBox="1"/>
          <p:nvPr>
            <p:ph idx="12" type="sldNum"/>
          </p:nvPr>
        </p:nvSpPr>
        <p:spPr>
          <a:xfrm>
            <a:off x="8472458" y="4663217"/>
            <a:ext cx="548700" cy="33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5" name="Google Shape;135;p29"/>
          <p:cNvPicPr preferRelativeResize="0"/>
          <p:nvPr/>
        </p:nvPicPr>
        <p:blipFill>
          <a:blip r:embed="rId3">
            <a:alphaModFix/>
          </a:blip>
          <a:stretch>
            <a:fillRect/>
          </a:stretch>
        </p:blipFill>
        <p:spPr>
          <a:xfrm>
            <a:off x="311700" y="3790575"/>
            <a:ext cx="2903401" cy="1048225"/>
          </a:xfrm>
          <a:prstGeom prst="rect">
            <a:avLst/>
          </a:prstGeom>
          <a:noFill/>
          <a:ln>
            <a:noFill/>
          </a:ln>
        </p:spPr>
      </p:pic>
      <p:sp>
        <p:nvSpPr>
          <p:cNvPr id="136" name="Google Shape;136;p29"/>
          <p:cNvSpPr/>
          <p:nvPr/>
        </p:nvSpPr>
        <p:spPr>
          <a:xfrm>
            <a:off x="232775" y="3673600"/>
            <a:ext cx="3077100" cy="1272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2">
  <p:cSld name="TITLE_AND_BODY_1_1_2">
    <p:spTree>
      <p:nvGrpSpPr>
        <p:cNvPr id="137" name="Shape 137"/>
        <p:cNvGrpSpPr/>
        <p:nvPr/>
      </p:nvGrpSpPr>
      <p:grpSpPr>
        <a:xfrm>
          <a:off x="0" y="0"/>
          <a:ext cx="0" cy="0"/>
          <a:chOff x="0" y="0"/>
          <a:chExt cx="0" cy="0"/>
        </a:xfrm>
      </p:grpSpPr>
      <p:pic>
        <p:nvPicPr>
          <p:cNvPr id="138" name="Google Shape;138;p30"/>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139" name="Google Shape;139;p30"/>
          <p:cNvSpPr/>
          <p:nvPr>
            <p:ph idx="2" type="pic"/>
          </p:nvPr>
        </p:nvSpPr>
        <p:spPr>
          <a:xfrm>
            <a:off x="5790401" y="445025"/>
            <a:ext cx="2887800" cy="4236000"/>
          </a:xfrm>
          <a:prstGeom prst="roundRect">
            <a:avLst>
              <a:gd fmla="val 9376" name="adj"/>
            </a:avLst>
          </a:prstGeom>
          <a:noFill/>
          <a:ln>
            <a:noFill/>
          </a:ln>
        </p:spPr>
      </p:sp>
      <p:sp>
        <p:nvSpPr>
          <p:cNvPr id="140" name="Google Shape;140;p30"/>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41" name="Google Shape;141;p30"/>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2 1">
  <p:cSld name="Title and body Image Waves 2">
    <p:spTree>
      <p:nvGrpSpPr>
        <p:cNvPr id="142" name="Shape 142"/>
        <p:cNvGrpSpPr/>
        <p:nvPr/>
      </p:nvGrpSpPr>
      <p:grpSpPr>
        <a:xfrm>
          <a:off x="0" y="0"/>
          <a:ext cx="0" cy="0"/>
          <a:chOff x="0" y="0"/>
          <a:chExt cx="0" cy="0"/>
        </a:xfrm>
      </p:grpSpPr>
      <p:pic>
        <p:nvPicPr>
          <p:cNvPr id="143" name="Google Shape;143;p31"/>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144" name="Google Shape;144;p31"/>
          <p:cNvSpPr/>
          <p:nvPr>
            <p:ph idx="2" type="pic"/>
          </p:nvPr>
        </p:nvSpPr>
        <p:spPr>
          <a:xfrm>
            <a:off x="5790401" y="445025"/>
            <a:ext cx="2887800" cy="4236000"/>
          </a:xfrm>
          <a:prstGeom prst="roundRect">
            <a:avLst>
              <a:gd fmla="val 9376" name="adj"/>
            </a:avLst>
          </a:prstGeom>
          <a:noFill/>
          <a:ln>
            <a:noFill/>
          </a:ln>
        </p:spPr>
      </p:sp>
      <p:sp>
        <p:nvSpPr>
          <p:cNvPr id="145" name="Google Shape;145;p31"/>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46" name="Google Shape;146;p31"/>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sp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1">
    <p:bg>
      <p:bgPr>
        <a:solidFill>
          <a:srgbClr val="0E84F7"/>
        </a:solidFill>
      </p:bgPr>
    </p:bg>
    <p:spTree>
      <p:nvGrpSpPr>
        <p:cNvPr id="151" name="Shape 151"/>
        <p:cNvGrpSpPr/>
        <p:nvPr/>
      </p:nvGrpSpPr>
      <p:grpSpPr>
        <a:xfrm>
          <a:off x="0" y="0"/>
          <a:ext cx="0" cy="0"/>
          <a:chOff x="0" y="0"/>
          <a:chExt cx="0" cy="0"/>
        </a:xfrm>
      </p:grpSpPr>
      <p:pic>
        <p:nvPicPr>
          <p:cNvPr id="152" name="Google Shape;152;p33"/>
          <p:cNvPicPr preferRelativeResize="0"/>
          <p:nvPr/>
        </p:nvPicPr>
        <p:blipFill rotWithShape="1">
          <a:blip r:embed="rId2">
            <a:alphaModFix/>
          </a:blip>
          <a:srcRect b="0" l="0" r="2714" t="0"/>
          <a:stretch/>
        </p:blipFill>
        <p:spPr>
          <a:xfrm>
            <a:off x="1464000" y="0"/>
            <a:ext cx="7676252" cy="5143501"/>
          </a:xfrm>
          <a:prstGeom prst="rect">
            <a:avLst/>
          </a:prstGeom>
          <a:noFill/>
          <a:ln>
            <a:noFill/>
          </a:ln>
        </p:spPr>
      </p:pic>
      <p:sp>
        <p:nvSpPr>
          <p:cNvPr id="153" name="Google Shape;153;p33"/>
          <p:cNvSpPr/>
          <p:nvPr/>
        </p:nvSpPr>
        <p:spPr>
          <a:xfrm rot="-5400000">
            <a:off x="2000250" y="-2000250"/>
            <a:ext cx="5143500" cy="9144000"/>
          </a:xfrm>
          <a:prstGeom prst="rect">
            <a:avLst/>
          </a:prstGeom>
          <a:gradFill>
            <a:gsLst>
              <a:gs pos="0">
                <a:srgbClr val="0E84F7"/>
              </a:gs>
              <a:gs pos="46000">
                <a:srgbClr val="0E84F7">
                  <a:alpha val="51372"/>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3"/>
          <p:cNvSpPr/>
          <p:nvPr/>
        </p:nvSpPr>
        <p:spPr>
          <a:xfrm rot="-5400000">
            <a:off x="2550950" y="-1449450"/>
            <a:ext cx="5143500" cy="8042400"/>
          </a:xfrm>
          <a:prstGeom prst="rect">
            <a:avLst/>
          </a:prstGeom>
          <a:gradFill>
            <a:gsLst>
              <a:gs pos="0">
                <a:srgbClr val="0E84F7"/>
              </a:gs>
              <a:gs pos="46000">
                <a:srgbClr val="0E84F7">
                  <a:alpha val="51372"/>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 name="Google Shape;155;p33" title="Connection Waves_LARGE-04.png"/>
          <p:cNvPicPr preferRelativeResize="0"/>
          <p:nvPr/>
        </p:nvPicPr>
        <p:blipFill rotWithShape="1">
          <a:blip r:embed="rId3">
            <a:alphaModFix/>
          </a:blip>
          <a:srcRect b="11590" l="0" r="5722" t="0"/>
          <a:stretch/>
        </p:blipFill>
        <p:spPr>
          <a:xfrm flipH="1">
            <a:off x="0" y="2715025"/>
            <a:ext cx="9144000" cy="2428474"/>
          </a:xfrm>
          <a:prstGeom prst="rect">
            <a:avLst/>
          </a:prstGeom>
          <a:noFill/>
          <a:ln>
            <a:noFill/>
          </a:ln>
        </p:spPr>
      </p:pic>
      <p:sp>
        <p:nvSpPr>
          <p:cNvPr id="156" name="Google Shape;156;p33"/>
          <p:cNvSpPr txBox="1"/>
          <p:nvPr>
            <p:ph type="ctrTitle"/>
          </p:nvPr>
        </p:nvSpPr>
        <p:spPr>
          <a:xfrm>
            <a:off x="572275" y="221000"/>
            <a:ext cx="4593900" cy="1774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300"/>
              <a:buFont typeface="Poppins"/>
              <a:buNone/>
              <a:defRPr b="1" sz="3300">
                <a:solidFill>
                  <a:schemeClr val="lt1"/>
                </a:solidFill>
                <a:latin typeface="Poppins"/>
                <a:ea typeface="Poppins"/>
                <a:cs typeface="Poppins"/>
                <a:sym typeface="Poppins"/>
              </a:defRPr>
            </a:lvl1pPr>
            <a:lvl2pPr lvl="1"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157" name="Google Shape;157;p33"/>
          <p:cNvSpPr txBox="1"/>
          <p:nvPr>
            <p:ph idx="1" type="subTitle"/>
          </p:nvPr>
        </p:nvSpPr>
        <p:spPr>
          <a:xfrm>
            <a:off x="572275" y="1966425"/>
            <a:ext cx="41520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D856"/>
              </a:buClr>
              <a:buSzPts val="2400"/>
              <a:buFont typeface="Poppins SemiBold"/>
              <a:buNone/>
              <a:defRPr sz="2400">
                <a:solidFill>
                  <a:srgbClr val="FFD856"/>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City">
  <p:cSld name="TITLE_AND_BODY_1_2">
    <p:spTree>
      <p:nvGrpSpPr>
        <p:cNvPr id="158" name="Shape 158"/>
        <p:cNvGrpSpPr/>
        <p:nvPr/>
      </p:nvGrpSpPr>
      <p:grpSpPr>
        <a:xfrm>
          <a:off x="0" y="0"/>
          <a:ext cx="0" cy="0"/>
          <a:chOff x="0" y="0"/>
          <a:chExt cx="0" cy="0"/>
        </a:xfrm>
      </p:grpSpPr>
      <p:sp>
        <p:nvSpPr>
          <p:cNvPr id="159" name="Google Shape;159;p34"/>
          <p:cNvSpPr/>
          <p:nvPr/>
        </p:nvSpPr>
        <p:spPr>
          <a:xfrm>
            <a:off x="-50" y="-75"/>
            <a:ext cx="4029000" cy="5143500"/>
          </a:xfrm>
          <a:prstGeom prst="rect">
            <a:avLst/>
          </a:prstGeom>
          <a:solidFill>
            <a:srgbClr val="1D033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60" name="Google Shape;160;p34"/>
          <p:cNvPicPr preferRelativeResize="0"/>
          <p:nvPr/>
        </p:nvPicPr>
        <p:blipFill rotWithShape="1">
          <a:blip r:embed="rId2">
            <a:alphaModFix amt="57000"/>
          </a:blip>
          <a:srcRect b="3852" l="37576" r="18085" t="11106"/>
          <a:stretch/>
        </p:blipFill>
        <p:spPr>
          <a:xfrm>
            <a:off x="-25" y="-75"/>
            <a:ext cx="4029076" cy="5143499"/>
          </a:xfrm>
          <a:prstGeom prst="rect">
            <a:avLst/>
          </a:prstGeom>
          <a:noFill/>
          <a:ln>
            <a:noFill/>
          </a:ln>
        </p:spPr>
      </p:pic>
      <p:sp>
        <p:nvSpPr>
          <p:cNvPr id="161" name="Google Shape;161;p34"/>
          <p:cNvSpPr txBox="1"/>
          <p:nvPr>
            <p:ph idx="1" type="body"/>
          </p:nvPr>
        </p:nvSpPr>
        <p:spPr>
          <a:xfrm>
            <a:off x="4441075" y="1540775"/>
            <a:ext cx="4314900" cy="28551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Font typeface="Poppins"/>
              <a:buChar char="●"/>
              <a:defRPr b="1">
                <a:solidFill>
                  <a:srgbClr val="3D3D3D"/>
                </a:solidFill>
                <a:latin typeface="Poppins"/>
                <a:ea typeface="Poppins"/>
                <a:cs typeface="Poppins"/>
                <a:sym typeface="Poppins"/>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162" name="Google Shape;162;p34"/>
          <p:cNvSpPr txBox="1"/>
          <p:nvPr>
            <p:ph type="title"/>
          </p:nvPr>
        </p:nvSpPr>
        <p:spPr>
          <a:xfrm>
            <a:off x="4441075" y="376175"/>
            <a:ext cx="4495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0E84F7"/>
              </a:buClr>
              <a:buSzPts val="3000"/>
              <a:buNone/>
              <a:defRPr sz="3000">
                <a:solidFill>
                  <a:srgbClr val="0E84F7"/>
                </a:solidFill>
                <a:highlight>
                  <a:schemeClr val="lt1"/>
                </a:highlight>
              </a:defRPr>
            </a:lvl1pPr>
            <a:lvl2pPr lvl="1" algn="l">
              <a:lnSpc>
                <a:spcPct val="100000"/>
              </a:lnSpc>
              <a:spcBef>
                <a:spcPts val="0"/>
              </a:spcBef>
              <a:spcAft>
                <a:spcPts val="0"/>
              </a:spcAft>
              <a:buClr>
                <a:srgbClr val="0E84F7"/>
              </a:buClr>
              <a:buSzPts val="2800"/>
              <a:buNone/>
              <a:defRPr>
                <a:solidFill>
                  <a:srgbClr val="0E84F7"/>
                </a:solidFill>
              </a:defRPr>
            </a:lvl2pPr>
            <a:lvl3pPr lvl="2" algn="l">
              <a:lnSpc>
                <a:spcPct val="100000"/>
              </a:lnSpc>
              <a:spcBef>
                <a:spcPts val="0"/>
              </a:spcBef>
              <a:spcAft>
                <a:spcPts val="0"/>
              </a:spcAft>
              <a:buClr>
                <a:srgbClr val="0E84F7"/>
              </a:buClr>
              <a:buSzPts val="2800"/>
              <a:buNone/>
              <a:defRPr>
                <a:solidFill>
                  <a:srgbClr val="0E84F7"/>
                </a:solidFill>
              </a:defRPr>
            </a:lvl3pPr>
            <a:lvl4pPr lvl="3" algn="l">
              <a:lnSpc>
                <a:spcPct val="100000"/>
              </a:lnSpc>
              <a:spcBef>
                <a:spcPts val="0"/>
              </a:spcBef>
              <a:spcAft>
                <a:spcPts val="0"/>
              </a:spcAft>
              <a:buClr>
                <a:srgbClr val="0E84F7"/>
              </a:buClr>
              <a:buSzPts val="2800"/>
              <a:buNone/>
              <a:defRPr>
                <a:solidFill>
                  <a:srgbClr val="0E84F7"/>
                </a:solidFill>
              </a:defRPr>
            </a:lvl4pPr>
            <a:lvl5pPr lvl="4" algn="l">
              <a:lnSpc>
                <a:spcPct val="100000"/>
              </a:lnSpc>
              <a:spcBef>
                <a:spcPts val="0"/>
              </a:spcBef>
              <a:spcAft>
                <a:spcPts val="0"/>
              </a:spcAft>
              <a:buClr>
                <a:srgbClr val="0E84F7"/>
              </a:buClr>
              <a:buSzPts val="2800"/>
              <a:buNone/>
              <a:defRPr>
                <a:solidFill>
                  <a:srgbClr val="0E84F7"/>
                </a:solidFill>
              </a:defRPr>
            </a:lvl5pPr>
            <a:lvl6pPr lvl="5" algn="l">
              <a:lnSpc>
                <a:spcPct val="100000"/>
              </a:lnSpc>
              <a:spcBef>
                <a:spcPts val="0"/>
              </a:spcBef>
              <a:spcAft>
                <a:spcPts val="0"/>
              </a:spcAft>
              <a:buClr>
                <a:srgbClr val="0E84F7"/>
              </a:buClr>
              <a:buSzPts val="2800"/>
              <a:buNone/>
              <a:defRPr>
                <a:solidFill>
                  <a:srgbClr val="0E84F7"/>
                </a:solidFill>
              </a:defRPr>
            </a:lvl6pPr>
            <a:lvl7pPr lvl="6" algn="l">
              <a:lnSpc>
                <a:spcPct val="100000"/>
              </a:lnSpc>
              <a:spcBef>
                <a:spcPts val="0"/>
              </a:spcBef>
              <a:spcAft>
                <a:spcPts val="0"/>
              </a:spcAft>
              <a:buClr>
                <a:srgbClr val="0E84F7"/>
              </a:buClr>
              <a:buSzPts val="2800"/>
              <a:buNone/>
              <a:defRPr>
                <a:solidFill>
                  <a:srgbClr val="0E84F7"/>
                </a:solidFill>
              </a:defRPr>
            </a:lvl7pPr>
            <a:lvl8pPr lvl="7" algn="l">
              <a:lnSpc>
                <a:spcPct val="100000"/>
              </a:lnSpc>
              <a:spcBef>
                <a:spcPts val="0"/>
              </a:spcBef>
              <a:spcAft>
                <a:spcPts val="0"/>
              </a:spcAft>
              <a:buClr>
                <a:srgbClr val="0E84F7"/>
              </a:buClr>
              <a:buSzPts val="2800"/>
              <a:buNone/>
              <a:defRPr>
                <a:solidFill>
                  <a:srgbClr val="0E84F7"/>
                </a:solidFill>
              </a:defRPr>
            </a:lvl8pPr>
            <a:lvl9pPr lvl="8" algn="l">
              <a:lnSpc>
                <a:spcPct val="100000"/>
              </a:lnSpc>
              <a:spcBef>
                <a:spcPts val="0"/>
              </a:spcBef>
              <a:spcAft>
                <a:spcPts val="0"/>
              </a:spcAft>
              <a:buClr>
                <a:srgbClr val="0E84F7"/>
              </a:buClr>
              <a:buSzPts val="2800"/>
              <a:buNone/>
              <a:defRPr>
                <a:solidFill>
                  <a:srgbClr val="0E84F7"/>
                </a:solidFill>
              </a:defRPr>
            </a:lvl9pPr>
          </a:lstStyle>
          <a:p/>
        </p:txBody>
      </p:sp>
      <p:sp>
        <p:nvSpPr>
          <p:cNvPr id="163" name="Google Shape;163;p34"/>
          <p:cNvSpPr/>
          <p:nvPr/>
        </p:nvSpPr>
        <p:spPr>
          <a:xfrm rot="10800000">
            <a:off x="13" y="1468432"/>
            <a:ext cx="4029000" cy="3675000"/>
          </a:xfrm>
          <a:prstGeom prst="rect">
            <a:avLst/>
          </a:prstGeom>
          <a:gradFill>
            <a:gsLst>
              <a:gs pos="0">
                <a:srgbClr val="1D033E"/>
              </a:gs>
              <a:gs pos="100000">
                <a:srgbClr val="FFFFFF">
                  <a:alpha val="0"/>
                </a:srgbClr>
              </a:gs>
            </a:gsLst>
            <a:lin ang="540070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64" name="Google Shape;164;p34"/>
          <p:cNvPicPr preferRelativeResize="0"/>
          <p:nvPr/>
        </p:nvPicPr>
        <p:blipFill rotWithShape="1">
          <a:blip r:embed="rId3">
            <a:alphaModFix/>
          </a:blip>
          <a:srcRect b="23353" l="0" r="0" t="-3085"/>
          <a:stretch/>
        </p:blipFill>
        <p:spPr>
          <a:xfrm>
            <a:off x="2140599" y="4451675"/>
            <a:ext cx="1287101" cy="289125"/>
          </a:xfrm>
          <a:prstGeom prst="rect">
            <a:avLst/>
          </a:prstGeom>
          <a:noFill/>
          <a:ln>
            <a:noFill/>
          </a:ln>
        </p:spPr>
      </p:pic>
      <p:pic>
        <p:nvPicPr>
          <p:cNvPr id="165" name="Google Shape;165;p34"/>
          <p:cNvPicPr preferRelativeResize="0"/>
          <p:nvPr/>
        </p:nvPicPr>
        <p:blipFill rotWithShape="1">
          <a:blip r:embed="rId4">
            <a:alphaModFix/>
          </a:blip>
          <a:srcRect b="0" l="0" r="0" t="0"/>
          <a:stretch/>
        </p:blipFill>
        <p:spPr>
          <a:xfrm>
            <a:off x="493251" y="3653156"/>
            <a:ext cx="1238798" cy="446842"/>
          </a:xfrm>
          <a:prstGeom prst="rect">
            <a:avLst/>
          </a:prstGeom>
          <a:noFill/>
          <a:ln>
            <a:noFill/>
          </a:ln>
        </p:spPr>
      </p:pic>
      <p:pic>
        <p:nvPicPr>
          <p:cNvPr id="166" name="Google Shape;166;p34"/>
          <p:cNvPicPr preferRelativeResize="0"/>
          <p:nvPr/>
        </p:nvPicPr>
        <p:blipFill rotWithShape="1">
          <a:blip r:embed="rId5">
            <a:alphaModFix/>
          </a:blip>
          <a:srcRect b="0" l="0" r="0" t="0"/>
          <a:stretch/>
        </p:blipFill>
        <p:spPr>
          <a:xfrm>
            <a:off x="504226" y="3932000"/>
            <a:ext cx="1216850" cy="1216850"/>
          </a:xfrm>
          <a:prstGeom prst="rect">
            <a:avLst/>
          </a:prstGeom>
          <a:noFill/>
          <a:ln>
            <a:noFill/>
          </a:ln>
        </p:spPr>
      </p:pic>
      <p:pic>
        <p:nvPicPr>
          <p:cNvPr id="167" name="Google Shape;167;p34"/>
          <p:cNvPicPr preferRelativeResize="0"/>
          <p:nvPr/>
        </p:nvPicPr>
        <p:blipFill rotWithShape="1">
          <a:blip r:embed="rId6">
            <a:alphaModFix/>
          </a:blip>
          <a:srcRect b="0" l="0" r="0" t="0"/>
          <a:stretch/>
        </p:blipFill>
        <p:spPr>
          <a:xfrm>
            <a:off x="2034750" y="3725302"/>
            <a:ext cx="1498800" cy="3747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type="secHead">
  <p:cSld name="SECTION_HEADER">
    <p:bg>
      <p:bgPr>
        <a:solidFill>
          <a:schemeClr val="lt1"/>
        </a:solidFill>
      </p:bgPr>
    </p:bg>
    <p:spTree>
      <p:nvGrpSpPr>
        <p:cNvPr id="168" name="Shape 168"/>
        <p:cNvGrpSpPr/>
        <p:nvPr/>
      </p:nvGrpSpPr>
      <p:grpSpPr>
        <a:xfrm>
          <a:off x="0" y="0"/>
          <a:ext cx="0" cy="0"/>
          <a:chOff x="0" y="0"/>
          <a:chExt cx="0" cy="0"/>
        </a:xfrm>
      </p:grpSpPr>
      <p:pic>
        <p:nvPicPr>
          <p:cNvPr id="169" name="Google Shape;169;p35"/>
          <p:cNvPicPr preferRelativeResize="0"/>
          <p:nvPr/>
        </p:nvPicPr>
        <p:blipFill rotWithShape="1">
          <a:blip r:embed="rId2">
            <a:alphaModFix/>
          </a:blip>
          <a:srcRect b="0" l="0" r="0" t="0"/>
          <a:stretch/>
        </p:blipFill>
        <p:spPr>
          <a:xfrm>
            <a:off x="0" y="51"/>
            <a:ext cx="9144000" cy="5143449"/>
          </a:xfrm>
          <a:prstGeom prst="rect">
            <a:avLst/>
          </a:prstGeom>
          <a:noFill/>
          <a:ln>
            <a:noFill/>
          </a:ln>
        </p:spPr>
      </p:pic>
      <p:sp>
        <p:nvSpPr>
          <p:cNvPr id="170" name="Google Shape;170;p35"/>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p:cSld name="CUSTOM">
    <p:spTree>
      <p:nvGrpSpPr>
        <p:cNvPr id="171" name="Shape 171"/>
        <p:cNvGrpSpPr/>
        <p:nvPr/>
      </p:nvGrpSpPr>
      <p:grpSpPr>
        <a:xfrm>
          <a:off x="0" y="0"/>
          <a:ext cx="0" cy="0"/>
          <a:chOff x="0" y="0"/>
          <a:chExt cx="0" cy="0"/>
        </a:xfrm>
      </p:grpSpPr>
      <p:pic>
        <p:nvPicPr>
          <p:cNvPr id="172" name="Google Shape;172;p36"/>
          <p:cNvPicPr preferRelativeResize="0"/>
          <p:nvPr/>
        </p:nvPicPr>
        <p:blipFill rotWithShape="1">
          <a:blip r:embed="rId2">
            <a:alphaModFix/>
          </a:blip>
          <a:srcRect b="40651" l="11060" r="97" t="-502"/>
          <a:stretch/>
        </p:blipFill>
        <p:spPr>
          <a:xfrm flipH="1" rot="7">
            <a:off x="0" y="3398806"/>
            <a:ext cx="9144000" cy="1744684"/>
          </a:xfrm>
          <a:prstGeom prst="rect">
            <a:avLst/>
          </a:prstGeom>
          <a:noFill/>
          <a:ln>
            <a:noFill/>
          </a:ln>
        </p:spPr>
      </p:pic>
      <p:sp>
        <p:nvSpPr>
          <p:cNvPr id="173" name="Google Shape;173;p36"/>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74" name="Google Shape;174;p36"/>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175" name="Shape 175"/>
        <p:cNvGrpSpPr/>
        <p:nvPr/>
      </p:nvGrpSpPr>
      <p:grpSpPr>
        <a:xfrm>
          <a:off x="0" y="0"/>
          <a:ext cx="0" cy="0"/>
          <a:chOff x="0" y="0"/>
          <a:chExt cx="0" cy="0"/>
        </a:xfrm>
      </p:grpSpPr>
      <p:pic>
        <p:nvPicPr>
          <p:cNvPr id="176" name="Google Shape;176;p37"/>
          <p:cNvPicPr preferRelativeResize="0"/>
          <p:nvPr/>
        </p:nvPicPr>
        <p:blipFill rotWithShape="1">
          <a:blip r:embed="rId2">
            <a:alphaModFix/>
          </a:blip>
          <a:srcRect b="0" l="0" r="0" t="0"/>
          <a:stretch/>
        </p:blipFill>
        <p:spPr>
          <a:xfrm>
            <a:off x="0" y="51"/>
            <a:ext cx="9144000" cy="5143449"/>
          </a:xfrm>
          <a:prstGeom prst="rect">
            <a:avLst/>
          </a:prstGeom>
          <a:noFill/>
          <a:ln>
            <a:noFill/>
          </a:ln>
        </p:spPr>
      </p:pic>
      <p:sp>
        <p:nvSpPr>
          <p:cNvPr id="177" name="Google Shape;177;p37"/>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178" name="Google Shape;17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3">
    <p:spTree>
      <p:nvGrpSpPr>
        <p:cNvPr id="179" name="Shape 179"/>
        <p:cNvGrpSpPr/>
        <p:nvPr/>
      </p:nvGrpSpPr>
      <p:grpSpPr>
        <a:xfrm>
          <a:off x="0" y="0"/>
          <a:ext cx="0" cy="0"/>
          <a:chOff x="0" y="0"/>
          <a:chExt cx="0" cy="0"/>
        </a:xfrm>
      </p:grpSpPr>
      <p:pic>
        <p:nvPicPr>
          <p:cNvPr id="180" name="Google Shape;180;p38"/>
          <p:cNvPicPr preferRelativeResize="0"/>
          <p:nvPr/>
        </p:nvPicPr>
        <p:blipFill rotWithShape="1">
          <a:blip r:embed="rId2">
            <a:alphaModFix/>
          </a:blip>
          <a:srcRect b="0" l="0" r="0" t="0"/>
          <a:stretch/>
        </p:blipFill>
        <p:spPr>
          <a:xfrm>
            <a:off x="-7" y="-15"/>
            <a:ext cx="9144000" cy="5143524"/>
          </a:xfrm>
          <a:prstGeom prst="rect">
            <a:avLst/>
          </a:prstGeom>
          <a:noFill/>
          <a:ln>
            <a:noFill/>
          </a:ln>
        </p:spPr>
      </p:pic>
      <p:sp>
        <p:nvSpPr>
          <p:cNvPr id="181" name="Google Shape;181;p38"/>
          <p:cNvSpPr txBox="1"/>
          <p:nvPr>
            <p:ph type="ctrTitle"/>
          </p:nvPr>
        </p:nvSpPr>
        <p:spPr>
          <a:xfrm>
            <a:off x="311700" y="302325"/>
            <a:ext cx="5518200" cy="1774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1pPr>
            <a:lvl2pPr lvl="1"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2pPr>
            <a:lvl3pPr lvl="2"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3pPr>
            <a:lvl4pPr lvl="3"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4pPr>
            <a:lvl5pPr lvl="4"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5pPr>
            <a:lvl6pPr lvl="5"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6pPr>
            <a:lvl7pPr lvl="6"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7pPr>
            <a:lvl8pPr lvl="7"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8pPr>
            <a:lvl9pPr lvl="8"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9pPr>
          </a:lstStyle>
          <a:p/>
        </p:txBody>
      </p:sp>
      <p:sp>
        <p:nvSpPr>
          <p:cNvPr id="182" name="Google Shape;182;p38"/>
          <p:cNvSpPr txBox="1"/>
          <p:nvPr>
            <p:ph idx="1" type="subTitle"/>
          </p:nvPr>
        </p:nvSpPr>
        <p:spPr>
          <a:xfrm>
            <a:off x="311700" y="2336100"/>
            <a:ext cx="44394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9pPr>
          </a:lstStyle>
          <a:p/>
        </p:txBody>
      </p:sp>
      <p:sp>
        <p:nvSpPr>
          <p:cNvPr id="183" name="Google Shape;183;p38"/>
          <p:cNvSpPr txBox="1"/>
          <p:nvPr>
            <p:ph idx="12" type="sldNum"/>
          </p:nvPr>
        </p:nvSpPr>
        <p:spPr>
          <a:xfrm>
            <a:off x="8472458" y="4663217"/>
            <a:ext cx="548700" cy="338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84" name="Google Shape;184;p38"/>
          <p:cNvPicPr preferRelativeResize="0"/>
          <p:nvPr/>
        </p:nvPicPr>
        <p:blipFill rotWithShape="1">
          <a:blip r:embed="rId3">
            <a:alphaModFix/>
          </a:blip>
          <a:srcRect b="0" l="0" r="0" t="0"/>
          <a:stretch/>
        </p:blipFill>
        <p:spPr>
          <a:xfrm>
            <a:off x="311700" y="3790575"/>
            <a:ext cx="2903401" cy="1048225"/>
          </a:xfrm>
          <a:prstGeom prst="rect">
            <a:avLst/>
          </a:prstGeom>
          <a:noFill/>
          <a:ln>
            <a:noFill/>
          </a:ln>
        </p:spPr>
      </p:pic>
      <p:sp>
        <p:nvSpPr>
          <p:cNvPr id="185" name="Google Shape;185;p38"/>
          <p:cNvSpPr/>
          <p:nvPr/>
        </p:nvSpPr>
        <p:spPr>
          <a:xfrm>
            <a:off x="232775" y="3673600"/>
            <a:ext cx="3077100" cy="1272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Medium"/>
              <a:ea typeface="Poppins Medium"/>
              <a:cs typeface="Poppins Medium"/>
              <a:sym typeface="Poppins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urple">
  <p:cSld name="TITLE_AND_BODY_1">
    <p:spTree>
      <p:nvGrpSpPr>
        <p:cNvPr id="186" name="Shape 186"/>
        <p:cNvGrpSpPr/>
        <p:nvPr/>
      </p:nvGrpSpPr>
      <p:grpSpPr>
        <a:xfrm>
          <a:off x="0" y="0"/>
          <a:ext cx="0" cy="0"/>
          <a:chOff x="0" y="0"/>
          <a:chExt cx="0" cy="0"/>
        </a:xfrm>
      </p:grpSpPr>
      <p:sp>
        <p:nvSpPr>
          <p:cNvPr id="187" name="Google Shape;187;p39"/>
          <p:cNvSpPr/>
          <p:nvPr/>
        </p:nvSpPr>
        <p:spPr>
          <a:xfrm>
            <a:off x="0" y="0"/>
            <a:ext cx="4029000" cy="5143500"/>
          </a:xfrm>
          <a:prstGeom prst="rect">
            <a:avLst/>
          </a:prstGeom>
          <a:solidFill>
            <a:srgbClr val="1D033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Medium"/>
              <a:ea typeface="Poppins Medium"/>
              <a:cs typeface="Poppins Medium"/>
              <a:sym typeface="Poppins Medium"/>
            </a:endParaRPr>
          </a:p>
        </p:txBody>
      </p:sp>
      <p:sp>
        <p:nvSpPr>
          <p:cNvPr id="188" name="Google Shape;188;p39"/>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9" name="Google Shape;189;p39"/>
          <p:cNvSpPr txBox="1"/>
          <p:nvPr>
            <p:ph idx="1" type="body"/>
          </p:nvPr>
        </p:nvSpPr>
        <p:spPr>
          <a:xfrm>
            <a:off x="4492375" y="552900"/>
            <a:ext cx="4112400" cy="40377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190" name="Google Shape;190;p39"/>
          <p:cNvSpPr txBox="1"/>
          <p:nvPr>
            <p:ph idx="2" type="subTitle"/>
          </p:nvPr>
        </p:nvSpPr>
        <p:spPr>
          <a:xfrm>
            <a:off x="291000" y="1578000"/>
            <a:ext cx="3327600" cy="9240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pic>
        <p:nvPicPr>
          <p:cNvPr id="191" name="Google Shape;191;p39"/>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2">
  <p:cSld name="CUSTOM_1">
    <p:spTree>
      <p:nvGrpSpPr>
        <p:cNvPr id="192" name="Shape 192"/>
        <p:cNvGrpSpPr/>
        <p:nvPr/>
      </p:nvGrpSpPr>
      <p:grpSpPr>
        <a:xfrm>
          <a:off x="0" y="0"/>
          <a:ext cx="0" cy="0"/>
          <a:chOff x="0" y="0"/>
          <a:chExt cx="0" cy="0"/>
        </a:xfrm>
      </p:grpSpPr>
      <p:sp>
        <p:nvSpPr>
          <p:cNvPr id="193" name="Google Shape;193;p40"/>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94" name="Google Shape;194;p40"/>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pic>
        <p:nvPicPr>
          <p:cNvPr id="195" name="Google Shape;195;p40"/>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6" name="Shape 196"/>
        <p:cNvGrpSpPr/>
        <p:nvPr/>
      </p:nvGrpSpPr>
      <p:grpSpPr>
        <a:xfrm>
          <a:off x="0" y="0"/>
          <a:ext cx="0" cy="0"/>
          <a:chOff x="0" y="0"/>
          <a:chExt cx="0" cy="0"/>
        </a:xfrm>
      </p:grpSpPr>
      <p:sp>
        <p:nvSpPr>
          <p:cNvPr id="197" name="Google Shape;197;p4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98" name="Google Shape;198;p4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9" name="Google Shape;199;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0" name="Shape 200"/>
        <p:cNvGrpSpPr/>
        <p:nvPr/>
      </p:nvGrpSpPr>
      <p:grpSpPr>
        <a:xfrm>
          <a:off x="0" y="0"/>
          <a:ext cx="0" cy="0"/>
          <a:chOff x="0" y="0"/>
          <a:chExt cx="0" cy="0"/>
        </a:xfrm>
      </p:grpSpPr>
      <p:sp>
        <p:nvSpPr>
          <p:cNvPr id="201" name="Google Shape;201;p42"/>
          <p:cNvSpPr txBox="1"/>
          <p:nvPr>
            <p:ph type="title"/>
          </p:nvPr>
        </p:nvSpPr>
        <p:spPr>
          <a:xfrm>
            <a:off x="311700" y="445025"/>
            <a:ext cx="8520600" cy="5727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p:txBody>
      </p:sp>
      <p:sp>
        <p:nvSpPr>
          <p:cNvPr id="202" name="Google Shape;202;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p:cSld name="TITLE_AND_BODY_1_1">
    <p:spTree>
      <p:nvGrpSpPr>
        <p:cNvPr id="203" name="Shape 203"/>
        <p:cNvGrpSpPr/>
        <p:nvPr/>
      </p:nvGrpSpPr>
      <p:grpSpPr>
        <a:xfrm>
          <a:off x="0" y="0"/>
          <a:ext cx="0" cy="0"/>
          <a:chOff x="0" y="0"/>
          <a:chExt cx="0" cy="0"/>
        </a:xfrm>
      </p:grpSpPr>
      <p:pic>
        <p:nvPicPr>
          <p:cNvPr id="204" name="Google Shape;204;p43"/>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05" name="Google Shape;205;p43"/>
          <p:cNvSpPr/>
          <p:nvPr>
            <p:ph idx="2" type="pic"/>
          </p:nvPr>
        </p:nvSpPr>
        <p:spPr>
          <a:xfrm>
            <a:off x="5790401" y="445025"/>
            <a:ext cx="2887800" cy="4236000"/>
          </a:xfrm>
          <a:prstGeom prst="roundRect">
            <a:avLst>
              <a:gd fmla="val 9376" name="adj"/>
            </a:avLst>
          </a:prstGeom>
          <a:noFill/>
          <a:ln>
            <a:noFill/>
          </a:ln>
        </p:spPr>
      </p:sp>
      <p:sp>
        <p:nvSpPr>
          <p:cNvPr id="206" name="Google Shape;206;p43"/>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07" name="Google Shape;207;p43"/>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2">
  <p:cSld name="TITLE_AND_BODY_1_1_2">
    <p:spTree>
      <p:nvGrpSpPr>
        <p:cNvPr id="208" name="Shape 208"/>
        <p:cNvGrpSpPr/>
        <p:nvPr/>
      </p:nvGrpSpPr>
      <p:grpSpPr>
        <a:xfrm>
          <a:off x="0" y="0"/>
          <a:ext cx="0" cy="0"/>
          <a:chOff x="0" y="0"/>
          <a:chExt cx="0" cy="0"/>
        </a:xfrm>
      </p:grpSpPr>
      <p:pic>
        <p:nvPicPr>
          <p:cNvPr id="209" name="Google Shape;209;p44"/>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10" name="Google Shape;210;p44"/>
          <p:cNvSpPr/>
          <p:nvPr>
            <p:ph idx="2" type="pic"/>
          </p:nvPr>
        </p:nvSpPr>
        <p:spPr>
          <a:xfrm>
            <a:off x="5790401" y="445025"/>
            <a:ext cx="2887800" cy="4236000"/>
          </a:xfrm>
          <a:prstGeom prst="roundRect">
            <a:avLst>
              <a:gd fmla="val 9376" name="adj"/>
            </a:avLst>
          </a:prstGeom>
          <a:noFill/>
          <a:ln>
            <a:noFill/>
          </a:ln>
        </p:spPr>
      </p:sp>
      <p:sp>
        <p:nvSpPr>
          <p:cNvPr id="211" name="Google Shape;211;p44"/>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12" name="Google Shape;212;p44"/>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spTree>
      <p:nvGrpSpPr>
        <p:cNvPr id="213" name="Shape 213"/>
        <p:cNvGrpSpPr/>
        <p:nvPr/>
      </p:nvGrpSpPr>
      <p:grpSpPr>
        <a:xfrm>
          <a:off x="0" y="0"/>
          <a:ext cx="0" cy="0"/>
          <a:chOff x="0" y="0"/>
          <a:chExt cx="0" cy="0"/>
        </a:xfrm>
      </p:grpSpPr>
      <p:pic>
        <p:nvPicPr>
          <p:cNvPr id="214" name="Google Shape;214;p45" title="Connection Waves_LARGE-04.png"/>
          <p:cNvPicPr preferRelativeResize="0"/>
          <p:nvPr/>
        </p:nvPicPr>
        <p:blipFill rotWithShape="1">
          <a:blip r:embed="rId2">
            <a:alphaModFix/>
          </a:blip>
          <a:srcRect b="11590" l="0" r="5722" t="0"/>
          <a:stretch/>
        </p:blipFill>
        <p:spPr>
          <a:xfrm flipH="1">
            <a:off x="0" y="2715025"/>
            <a:ext cx="9144000" cy="2428474"/>
          </a:xfrm>
          <a:prstGeom prst="rect">
            <a:avLst/>
          </a:prstGeom>
          <a:noFill/>
          <a:ln>
            <a:noFill/>
          </a:ln>
        </p:spPr>
      </p:pic>
      <p:sp>
        <p:nvSpPr>
          <p:cNvPr id="215" name="Google Shape;215;p45"/>
          <p:cNvSpPr txBox="1"/>
          <p:nvPr>
            <p:ph type="ctrTitle"/>
          </p:nvPr>
        </p:nvSpPr>
        <p:spPr>
          <a:xfrm>
            <a:off x="572275" y="221000"/>
            <a:ext cx="4593900" cy="1774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216" name="Google Shape;216;p45"/>
          <p:cNvSpPr txBox="1"/>
          <p:nvPr>
            <p:ph idx="1" type="subTitle"/>
          </p:nvPr>
        </p:nvSpPr>
        <p:spPr>
          <a:xfrm>
            <a:off x="572275" y="1966425"/>
            <a:ext cx="41520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pic>
        <p:nvPicPr>
          <p:cNvPr id="217" name="Google Shape;217;p45"/>
          <p:cNvPicPr preferRelativeResize="0"/>
          <p:nvPr/>
        </p:nvPicPr>
        <p:blipFill rotWithShape="1">
          <a:blip r:embed="rId3">
            <a:alphaModFix/>
          </a:blip>
          <a:srcRect b="0" l="0" r="2219" t="0"/>
          <a:stretch/>
        </p:blipFill>
        <p:spPr>
          <a:xfrm>
            <a:off x="5421084" y="2567187"/>
            <a:ext cx="3457200" cy="2360100"/>
          </a:xfrm>
          <a:prstGeom prst="roundRect">
            <a:avLst>
              <a:gd fmla="val 8661" name="adj"/>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ue" type="tx">
  <p:cSld name="TITLE_AND_BODY">
    <p:spTree>
      <p:nvGrpSpPr>
        <p:cNvPr id="218" name="Shape 218"/>
        <p:cNvGrpSpPr/>
        <p:nvPr/>
      </p:nvGrpSpPr>
      <p:grpSpPr>
        <a:xfrm>
          <a:off x="0" y="0"/>
          <a:ext cx="0" cy="0"/>
          <a:chOff x="0" y="0"/>
          <a:chExt cx="0" cy="0"/>
        </a:xfrm>
      </p:grpSpPr>
      <p:sp>
        <p:nvSpPr>
          <p:cNvPr id="219" name="Google Shape;219;p46"/>
          <p:cNvSpPr/>
          <p:nvPr/>
        </p:nvSpPr>
        <p:spPr>
          <a:xfrm>
            <a:off x="0" y="0"/>
            <a:ext cx="4029000" cy="5143500"/>
          </a:xfrm>
          <a:prstGeom prst="rect">
            <a:avLst/>
          </a:prstGeom>
          <a:solidFill>
            <a:srgbClr val="0E84F7"/>
          </a:solidFill>
          <a:ln cap="flat" cmpd="sng" w="9525">
            <a:solidFill>
              <a:srgbClr val="0E84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Poppins Medium"/>
              <a:ea typeface="Poppins Medium"/>
              <a:cs typeface="Poppins Medium"/>
              <a:sym typeface="Poppins Medium"/>
            </a:endParaRPr>
          </a:p>
        </p:txBody>
      </p:sp>
      <p:sp>
        <p:nvSpPr>
          <p:cNvPr id="220" name="Google Shape;220;p46"/>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1" name="Google Shape;221;p46"/>
          <p:cNvSpPr txBox="1"/>
          <p:nvPr>
            <p:ph idx="1" type="body"/>
          </p:nvPr>
        </p:nvSpPr>
        <p:spPr>
          <a:xfrm>
            <a:off x="4492375" y="552900"/>
            <a:ext cx="4112400" cy="40377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222" name="Google Shape;222;p46"/>
          <p:cNvSpPr txBox="1"/>
          <p:nvPr>
            <p:ph idx="2" type="subTitle"/>
          </p:nvPr>
        </p:nvSpPr>
        <p:spPr>
          <a:xfrm>
            <a:off x="291000" y="1578000"/>
            <a:ext cx="3327600" cy="9525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pic>
        <p:nvPicPr>
          <p:cNvPr id="223" name="Google Shape;223;p46"/>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urple">
  <p:cSld name="TITLE_AND_BODY_2">
    <p:spTree>
      <p:nvGrpSpPr>
        <p:cNvPr id="224" name="Shape 224"/>
        <p:cNvGrpSpPr/>
        <p:nvPr/>
      </p:nvGrpSpPr>
      <p:grpSpPr>
        <a:xfrm>
          <a:off x="0" y="0"/>
          <a:ext cx="0" cy="0"/>
          <a:chOff x="0" y="0"/>
          <a:chExt cx="0" cy="0"/>
        </a:xfrm>
      </p:grpSpPr>
      <p:sp>
        <p:nvSpPr>
          <p:cNvPr id="225" name="Google Shape;225;p47"/>
          <p:cNvSpPr/>
          <p:nvPr/>
        </p:nvSpPr>
        <p:spPr>
          <a:xfrm>
            <a:off x="0" y="0"/>
            <a:ext cx="4029000" cy="5143500"/>
          </a:xfrm>
          <a:prstGeom prst="rect">
            <a:avLst/>
          </a:prstGeom>
          <a:solidFill>
            <a:srgbClr val="6D01C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Poppins Medium"/>
              <a:ea typeface="Poppins Medium"/>
              <a:cs typeface="Poppins Medium"/>
              <a:sym typeface="Poppins Medium"/>
            </a:endParaRPr>
          </a:p>
        </p:txBody>
      </p:sp>
      <p:sp>
        <p:nvSpPr>
          <p:cNvPr id="226" name="Google Shape;226;p47"/>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7" name="Google Shape;227;p47"/>
          <p:cNvSpPr txBox="1"/>
          <p:nvPr>
            <p:ph idx="1" type="body"/>
          </p:nvPr>
        </p:nvSpPr>
        <p:spPr>
          <a:xfrm>
            <a:off x="4492375" y="552900"/>
            <a:ext cx="4112400" cy="40377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228" name="Google Shape;228;p47"/>
          <p:cNvSpPr txBox="1"/>
          <p:nvPr>
            <p:ph idx="2" type="subTitle"/>
          </p:nvPr>
        </p:nvSpPr>
        <p:spPr>
          <a:xfrm>
            <a:off x="291000" y="1578000"/>
            <a:ext cx="3327600" cy="9525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pic>
        <p:nvPicPr>
          <p:cNvPr id="229" name="Google Shape;229;p47"/>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1">
  <p:cSld name="CUSTOM_2">
    <p:spTree>
      <p:nvGrpSpPr>
        <p:cNvPr id="230" name="Shape 230"/>
        <p:cNvGrpSpPr/>
        <p:nvPr/>
      </p:nvGrpSpPr>
      <p:grpSpPr>
        <a:xfrm>
          <a:off x="0" y="0"/>
          <a:ext cx="0" cy="0"/>
          <a:chOff x="0" y="0"/>
          <a:chExt cx="0" cy="0"/>
        </a:xfrm>
      </p:grpSpPr>
      <p:pic>
        <p:nvPicPr>
          <p:cNvPr id="231" name="Google Shape;231;p48"/>
          <p:cNvPicPr preferRelativeResize="0"/>
          <p:nvPr/>
        </p:nvPicPr>
        <p:blipFill rotWithShape="1">
          <a:blip r:embed="rId2">
            <a:alphaModFix/>
          </a:blip>
          <a:srcRect b="40651" l="11060" r="97" t="-502"/>
          <a:stretch/>
        </p:blipFill>
        <p:spPr>
          <a:xfrm flipH="1" rot="7">
            <a:off x="0" y="3398806"/>
            <a:ext cx="9144000" cy="1744684"/>
          </a:xfrm>
          <a:prstGeom prst="rect">
            <a:avLst/>
          </a:prstGeom>
          <a:noFill/>
          <a:ln>
            <a:noFill/>
          </a:ln>
        </p:spPr>
      </p:pic>
      <p:sp>
        <p:nvSpPr>
          <p:cNvPr id="232" name="Google Shape;232;p48"/>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33" name="Google Shape;233;p48"/>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1">
  <p:cSld name="TITLE_AND_BODY_1_1_1">
    <p:spTree>
      <p:nvGrpSpPr>
        <p:cNvPr id="234" name="Shape 234"/>
        <p:cNvGrpSpPr/>
        <p:nvPr/>
      </p:nvGrpSpPr>
      <p:grpSpPr>
        <a:xfrm>
          <a:off x="0" y="0"/>
          <a:ext cx="0" cy="0"/>
          <a:chOff x="0" y="0"/>
          <a:chExt cx="0" cy="0"/>
        </a:xfrm>
      </p:grpSpPr>
      <p:pic>
        <p:nvPicPr>
          <p:cNvPr id="235" name="Google Shape;235;p49"/>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36" name="Google Shape;236;p49"/>
          <p:cNvSpPr/>
          <p:nvPr>
            <p:ph idx="2" type="pic"/>
          </p:nvPr>
        </p:nvSpPr>
        <p:spPr>
          <a:xfrm>
            <a:off x="5790401" y="445025"/>
            <a:ext cx="2887800" cy="4236000"/>
          </a:xfrm>
          <a:prstGeom prst="roundRect">
            <a:avLst>
              <a:gd fmla="val 9376" name="adj"/>
            </a:avLst>
          </a:prstGeom>
          <a:noFill/>
          <a:ln>
            <a:noFill/>
          </a:ln>
        </p:spPr>
      </p:sp>
      <p:sp>
        <p:nvSpPr>
          <p:cNvPr id="237" name="Google Shape;237;p49"/>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38" name="Google Shape;238;p49"/>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2">
  <p:cSld name="CUSTOM_3">
    <p:spTree>
      <p:nvGrpSpPr>
        <p:cNvPr id="239" name="Shape 239"/>
        <p:cNvGrpSpPr/>
        <p:nvPr/>
      </p:nvGrpSpPr>
      <p:grpSpPr>
        <a:xfrm>
          <a:off x="0" y="0"/>
          <a:ext cx="0" cy="0"/>
          <a:chOff x="0" y="0"/>
          <a:chExt cx="0" cy="0"/>
        </a:xfrm>
      </p:grpSpPr>
      <p:pic>
        <p:nvPicPr>
          <p:cNvPr id="240" name="Google Shape;240;p50"/>
          <p:cNvPicPr preferRelativeResize="0"/>
          <p:nvPr/>
        </p:nvPicPr>
        <p:blipFill rotWithShape="1">
          <a:blip r:embed="rId2">
            <a:alphaModFix/>
          </a:blip>
          <a:srcRect b="40651" l="11060" r="97" t="-502"/>
          <a:stretch/>
        </p:blipFill>
        <p:spPr>
          <a:xfrm flipH="1" rot="6">
            <a:off x="3" y="3398807"/>
            <a:ext cx="9143997" cy="1744685"/>
          </a:xfrm>
          <a:prstGeom prst="rect">
            <a:avLst/>
          </a:prstGeom>
          <a:noFill/>
          <a:ln>
            <a:noFill/>
          </a:ln>
        </p:spPr>
      </p:pic>
      <p:sp>
        <p:nvSpPr>
          <p:cNvPr id="241" name="Google Shape;241;p50"/>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242" name="Google Shape;242;p50"/>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3">
  <p:cSld name="TITLE_AND_BODY_1_1_3">
    <p:spTree>
      <p:nvGrpSpPr>
        <p:cNvPr id="243" name="Shape 243"/>
        <p:cNvGrpSpPr/>
        <p:nvPr/>
      </p:nvGrpSpPr>
      <p:grpSpPr>
        <a:xfrm>
          <a:off x="0" y="0"/>
          <a:ext cx="0" cy="0"/>
          <a:chOff x="0" y="0"/>
          <a:chExt cx="0" cy="0"/>
        </a:xfrm>
      </p:grpSpPr>
      <p:pic>
        <p:nvPicPr>
          <p:cNvPr id="244" name="Google Shape;244;p51"/>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45" name="Google Shape;245;p51"/>
          <p:cNvSpPr/>
          <p:nvPr>
            <p:ph idx="2" type="pic"/>
          </p:nvPr>
        </p:nvSpPr>
        <p:spPr>
          <a:xfrm>
            <a:off x="5790401" y="445025"/>
            <a:ext cx="2887800" cy="4236000"/>
          </a:xfrm>
          <a:prstGeom prst="roundRect">
            <a:avLst>
              <a:gd fmla="val 9376" name="adj"/>
            </a:avLst>
          </a:prstGeom>
          <a:noFill/>
          <a:ln>
            <a:noFill/>
          </a:ln>
        </p:spPr>
      </p:sp>
      <p:sp>
        <p:nvSpPr>
          <p:cNvPr id="246" name="Google Shape;246;p51"/>
          <p:cNvSpPr txBox="1"/>
          <p:nvPr>
            <p:ph type="title"/>
          </p:nvPr>
        </p:nvSpPr>
        <p:spPr>
          <a:xfrm>
            <a:off x="540300" y="445025"/>
            <a:ext cx="5022300" cy="10050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247" name="Google Shape;247;p51"/>
          <p:cNvSpPr txBox="1"/>
          <p:nvPr>
            <p:ph idx="1" type="body"/>
          </p:nvPr>
        </p:nvSpPr>
        <p:spPr>
          <a:xfrm>
            <a:off x="540300" y="1665400"/>
            <a:ext cx="5022300" cy="3015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1_2_1">
    <p:spTree>
      <p:nvGrpSpPr>
        <p:cNvPr id="248" name="Shape 248"/>
        <p:cNvGrpSpPr/>
        <p:nvPr/>
      </p:nvGrpSpPr>
      <p:grpSpPr>
        <a:xfrm>
          <a:off x="0" y="0"/>
          <a:ext cx="0" cy="0"/>
          <a:chOff x="0" y="0"/>
          <a:chExt cx="0" cy="0"/>
        </a:xfrm>
      </p:grpSpPr>
      <p:pic>
        <p:nvPicPr>
          <p:cNvPr id="249" name="Google Shape;249;p52"/>
          <p:cNvPicPr preferRelativeResize="0"/>
          <p:nvPr/>
        </p:nvPicPr>
        <p:blipFill>
          <a:blip r:embed="rId2">
            <a:alphaModFix/>
          </a:blip>
          <a:stretch>
            <a:fillRect/>
          </a:stretch>
        </p:blipFill>
        <p:spPr>
          <a:xfrm>
            <a:off x="-7" y="-15"/>
            <a:ext cx="9144000" cy="5143524"/>
          </a:xfrm>
          <a:prstGeom prst="rect">
            <a:avLst/>
          </a:prstGeom>
          <a:noFill/>
          <a:ln>
            <a:noFill/>
          </a:ln>
        </p:spPr>
      </p:pic>
      <p:sp>
        <p:nvSpPr>
          <p:cNvPr id="250" name="Google Shape;250;p52"/>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lvl1pPr lvl="0">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251" name="Google Shape;251;p52"/>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2 1">
  <p:cSld name="CUSTOM_1_1">
    <p:spTree>
      <p:nvGrpSpPr>
        <p:cNvPr id="252" name="Shape 252"/>
        <p:cNvGrpSpPr/>
        <p:nvPr/>
      </p:nvGrpSpPr>
      <p:grpSpPr>
        <a:xfrm>
          <a:off x="0" y="0"/>
          <a:ext cx="0" cy="0"/>
          <a:chOff x="0" y="0"/>
          <a:chExt cx="0" cy="0"/>
        </a:xfrm>
      </p:grpSpPr>
      <p:sp>
        <p:nvSpPr>
          <p:cNvPr id="253" name="Google Shape;253;p53"/>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254" name="Google Shape;254;p53"/>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pic>
        <p:nvPicPr>
          <p:cNvPr id="255" name="Google Shape;255;p53"/>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
    <p:bg>
      <p:bgPr>
        <a:solidFill>
          <a:srgbClr val="1D033E"/>
        </a:solidFill>
      </p:bgPr>
    </p:bg>
    <p:spTree>
      <p:nvGrpSpPr>
        <p:cNvPr id="256" name="Shape 256"/>
        <p:cNvGrpSpPr/>
        <p:nvPr/>
      </p:nvGrpSpPr>
      <p:grpSpPr>
        <a:xfrm>
          <a:off x="0" y="0"/>
          <a:ext cx="0" cy="0"/>
          <a:chOff x="0" y="0"/>
          <a:chExt cx="0" cy="0"/>
        </a:xfrm>
      </p:grpSpPr>
      <p:sp>
        <p:nvSpPr>
          <p:cNvPr id="257" name="Google Shape;257;p54"/>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258" name="Google Shape;258;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9" name="Google Shape;259;p54"/>
          <p:cNvPicPr preferRelativeResize="0"/>
          <p:nvPr/>
        </p:nvPicPr>
        <p:blipFill>
          <a:blip r:embed="rId2">
            <a:alphaModFix/>
          </a:blip>
          <a:stretch>
            <a:fillRect/>
          </a:stretch>
        </p:blipFill>
        <p:spPr>
          <a:xfrm rot="10800000">
            <a:off x="3748" y="2908300"/>
            <a:ext cx="9136502" cy="19304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2 1">
  <p:cSld name="Title and body Image Waves 2">
    <p:spTree>
      <p:nvGrpSpPr>
        <p:cNvPr id="260" name="Shape 260"/>
        <p:cNvGrpSpPr/>
        <p:nvPr/>
      </p:nvGrpSpPr>
      <p:grpSpPr>
        <a:xfrm>
          <a:off x="0" y="0"/>
          <a:ext cx="0" cy="0"/>
          <a:chOff x="0" y="0"/>
          <a:chExt cx="0" cy="0"/>
        </a:xfrm>
      </p:grpSpPr>
      <p:pic>
        <p:nvPicPr>
          <p:cNvPr id="261" name="Google Shape;261;p55"/>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62" name="Google Shape;262;p55"/>
          <p:cNvSpPr/>
          <p:nvPr>
            <p:ph idx="2" type="pic"/>
          </p:nvPr>
        </p:nvSpPr>
        <p:spPr>
          <a:xfrm>
            <a:off x="5790401" y="445025"/>
            <a:ext cx="2887800" cy="4236000"/>
          </a:xfrm>
          <a:prstGeom prst="roundRect">
            <a:avLst>
              <a:gd fmla="val 9376" name="adj"/>
            </a:avLst>
          </a:prstGeom>
          <a:noFill/>
          <a:ln>
            <a:noFill/>
          </a:ln>
        </p:spPr>
      </p:sp>
      <p:sp>
        <p:nvSpPr>
          <p:cNvPr id="263" name="Google Shape;263;p55"/>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64" name="Google Shape;264;p55"/>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sp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sp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theme" Target="../theme/theme3.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9.xml"/><Relationship Id="rId11" Type="http://schemas.openxmlformats.org/officeDocument/2006/relationships/slideLayout" Target="../slideLayouts/slideLayout40.xml"/><Relationship Id="rId22" Type="http://schemas.openxmlformats.org/officeDocument/2006/relationships/slideLayout" Target="../slideLayouts/slideLayout51.xml"/><Relationship Id="rId10" Type="http://schemas.openxmlformats.org/officeDocument/2006/relationships/slideLayout" Target="../slideLayouts/slideLayout39.xml"/><Relationship Id="rId21" Type="http://schemas.openxmlformats.org/officeDocument/2006/relationships/slideLayout" Target="../slideLayouts/slideLayout50.xml"/><Relationship Id="rId13" Type="http://schemas.openxmlformats.org/officeDocument/2006/relationships/slideLayout" Target="../slideLayouts/slideLayout42.xml"/><Relationship Id="rId24" Type="http://schemas.openxmlformats.org/officeDocument/2006/relationships/theme" Target="../theme/theme1.xml"/><Relationship Id="rId12" Type="http://schemas.openxmlformats.org/officeDocument/2006/relationships/slideLayout" Target="../slideLayouts/slideLayout41.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19" Type="http://schemas.openxmlformats.org/officeDocument/2006/relationships/slideLayout" Target="../slideLayouts/slideLayout48.xml"/><Relationship Id="rId6" Type="http://schemas.openxmlformats.org/officeDocument/2006/relationships/slideLayout" Target="../slideLayouts/slideLayout35.xml"/><Relationship Id="rId18" Type="http://schemas.openxmlformats.org/officeDocument/2006/relationships/slideLayout" Target="../slideLayouts/slideLayout47.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25000"/>
              </a:lnSpc>
              <a:spcBef>
                <a:spcPts val="0"/>
              </a:spcBef>
              <a:spcAft>
                <a:spcPts val="0"/>
              </a:spcAft>
              <a:buClr>
                <a:schemeClr val="dk1"/>
              </a:buClr>
              <a:buSzPts val="1800"/>
              <a:buFont typeface="Poppins Medium"/>
              <a:buChar char="●"/>
              <a:defRPr sz="1800">
                <a:solidFill>
                  <a:schemeClr val="dk1"/>
                </a:solidFill>
                <a:latin typeface="Poppins Medium"/>
                <a:ea typeface="Poppins Medium"/>
                <a:cs typeface="Poppins Medium"/>
                <a:sym typeface="Poppins Medium"/>
              </a:defRPr>
            </a:lvl1pPr>
            <a:lvl2pPr indent="-330200" lvl="1" marL="914400">
              <a:lnSpc>
                <a:spcPct val="125000"/>
              </a:lnSpc>
              <a:spcBef>
                <a:spcPts val="0"/>
              </a:spcBef>
              <a:spcAft>
                <a:spcPts val="0"/>
              </a:spcAft>
              <a:buClr>
                <a:schemeClr val="dk1"/>
              </a:buClr>
              <a:buSzPts val="1600"/>
              <a:buFont typeface="Poppins Medium"/>
              <a:buChar char="○"/>
              <a:defRPr sz="1600">
                <a:solidFill>
                  <a:schemeClr val="dk1"/>
                </a:solidFill>
                <a:latin typeface="Poppins Medium"/>
                <a:ea typeface="Poppins Medium"/>
                <a:cs typeface="Poppins Medium"/>
                <a:sym typeface="Poppins Medium"/>
              </a:defRPr>
            </a:lvl2pPr>
            <a:lvl3pPr indent="-330200" lvl="2" marL="1371600">
              <a:lnSpc>
                <a:spcPct val="125000"/>
              </a:lnSpc>
              <a:spcBef>
                <a:spcPts val="0"/>
              </a:spcBef>
              <a:spcAft>
                <a:spcPts val="0"/>
              </a:spcAft>
              <a:buClr>
                <a:schemeClr val="dk1"/>
              </a:buClr>
              <a:buSzPts val="1600"/>
              <a:buFont typeface="Poppins Medium"/>
              <a:buChar char="■"/>
              <a:defRPr sz="1600">
                <a:solidFill>
                  <a:schemeClr val="dk1"/>
                </a:solidFill>
                <a:latin typeface="Poppins Medium"/>
                <a:ea typeface="Poppins Medium"/>
                <a:cs typeface="Poppins Medium"/>
                <a:sym typeface="Poppins Medium"/>
              </a:defRPr>
            </a:lvl3pPr>
            <a:lvl4pPr indent="-317500" lvl="3" marL="18288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4pPr>
            <a:lvl5pPr indent="-317500" lvl="4" marL="22860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5pPr>
            <a:lvl6pPr indent="-317500" lvl="5" marL="27432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6pPr>
            <a:lvl7pPr indent="-317500" lvl="6" marL="32004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7pPr>
            <a:lvl8pPr indent="-317500" lvl="7" marL="36576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8pPr>
            <a:lvl9pPr indent="-317500" lvl="8" marL="41148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7" name="Shape 147"/>
        <p:cNvGrpSpPr/>
        <p:nvPr/>
      </p:nvGrpSpPr>
      <p:grpSpPr>
        <a:xfrm>
          <a:off x="0" y="0"/>
          <a:ext cx="0" cy="0"/>
          <a:chOff x="0" y="0"/>
          <a:chExt cx="0" cy="0"/>
        </a:xfrm>
      </p:grpSpPr>
      <p:sp>
        <p:nvSpPr>
          <p:cNvPr id="148" name="Google Shape;148;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1pPr>
            <a:lvl2pPr lvl="1"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2pPr>
            <a:lvl3pPr lvl="2"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3pPr>
            <a:lvl4pPr lvl="3"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4pPr>
            <a:lvl5pPr lvl="4"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5pPr>
            <a:lvl6pPr lvl="5"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6pPr>
            <a:lvl7pPr lvl="6"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7pPr>
            <a:lvl8pPr lvl="7"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8pPr>
            <a:lvl9pPr lvl="8"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9pPr>
          </a:lstStyle>
          <a:p/>
        </p:txBody>
      </p:sp>
      <p:sp>
        <p:nvSpPr>
          <p:cNvPr id="149" name="Google Shape;149;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25000"/>
              </a:lnSpc>
              <a:spcBef>
                <a:spcPts val="0"/>
              </a:spcBef>
              <a:spcAft>
                <a:spcPts val="0"/>
              </a:spcAft>
              <a:buClr>
                <a:schemeClr val="dk1"/>
              </a:buClr>
              <a:buSzPts val="1800"/>
              <a:buFont typeface="Poppins Medium"/>
              <a:buChar char="●"/>
              <a:defRPr b="0" i="0" sz="1800" u="none" cap="none" strike="noStrike">
                <a:solidFill>
                  <a:schemeClr val="dk1"/>
                </a:solidFill>
                <a:latin typeface="Poppins Medium"/>
                <a:ea typeface="Poppins Medium"/>
                <a:cs typeface="Poppins Medium"/>
                <a:sym typeface="Poppins Medium"/>
              </a:defRPr>
            </a:lvl1pPr>
            <a:lvl2pPr indent="-330200" lvl="1" marL="914400" marR="0" algn="l">
              <a:lnSpc>
                <a:spcPct val="125000"/>
              </a:lnSpc>
              <a:spcBef>
                <a:spcPts val="0"/>
              </a:spcBef>
              <a:spcAft>
                <a:spcPts val="0"/>
              </a:spcAft>
              <a:buClr>
                <a:schemeClr val="dk1"/>
              </a:buClr>
              <a:buSzPts val="1600"/>
              <a:buFont typeface="Poppins Medium"/>
              <a:buChar char="○"/>
              <a:defRPr b="0" i="0" sz="1600" u="none" cap="none" strike="noStrike">
                <a:solidFill>
                  <a:schemeClr val="dk1"/>
                </a:solidFill>
                <a:latin typeface="Poppins Medium"/>
                <a:ea typeface="Poppins Medium"/>
                <a:cs typeface="Poppins Medium"/>
                <a:sym typeface="Poppins Medium"/>
              </a:defRPr>
            </a:lvl2pPr>
            <a:lvl3pPr indent="-330200" lvl="2" marL="1371600" marR="0" algn="l">
              <a:lnSpc>
                <a:spcPct val="125000"/>
              </a:lnSpc>
              <a:spcBef>
                <a:spcPts val="0"/>
              </a:spcBef>
              <a:spcAft>
                <a:spcPts val="0"/>
              </a:spcAft>
              <a:buClr>
                <a:schemeClr val="dk1"/>
              </a:buClr>
              <a:buSzPts val="1600"/>
              <a:buFont typeface="Poppins Medium"/>
              <a:buChar char="■"/>
              <a:defRPr b="0" i="0" sz="1600" u="none" cap="none" strike="noStrike">
                <a:solidFill>
                  <a:schemeClr val="dk1"/>
                </a:solidFill>
                <a:latin typeface="Poppins Medium"/>
                <a:ea typeface="Poppins Medium"/>
                <a:cs typeface="Poppins Medium"/>
                <a:sym typeface="Poppins Medium"/>
              </a:defRPr>
            </a:lvl3pPr>
            <a:lvl4pPr indent="-317500" lvl="3" marL="18288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4pPr>
            <a:lvl5pPr indent="-317500" lvl="4" marL="22860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5pPr>
            <a:lvl6pPr indent="-317500" lvl="5" marL="27432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6pPr>
            <a:lvl7pPr indent="-317500" lvl="6" marL="32004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7pPr>
            <a:lvl8pPr indent="-317500" lvl="7" marL="36576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8pPr>
            <a:lvl9pPr indent="-317500" lvl="8" marL="41148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9pPr>
          </a:lstStyle>
          <a:p/>
        </p:txBody>
      </p:sp>
      <p:sp>
        <p:nvSpPr>
          <p:cNvPr id="150" name="Google Shape;15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hyperlink" Target="http://www.gmail.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hyperlink" Target="http://www.youtube.com/watch?v=ZqnnvNJCHC0" TargetMode="External"/><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 Id="rId3" Type="http://schemas.openxmlformats.org/officeDocument/2006/relationships/image" Target="../media/image93.png"/><Relationship Id="rId4" Type="http://schemas.openxmlformats.org/officeDocument/2006/relationships/hyperlink" Target="http://tinyurl.com/DSHaccess2" TargetMode="External"/><Relationship Id="rId5"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68.png"/><Relationship Id="rId4" Type="http://schemas.openxmlformats.org/officeDocument/2006/relationships/image" Target="../media/image84.png"/><Relationship Id="rId5" Type="http://schemas.openxmlformats.org/officeDocument/2006/relationships/hyperlink" Target="https://simulator.webapps.google.com/chromebook#use-your-touchpad?l=e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99.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71.gif"/><Relationship Id="rId4" Type="http://schemas.openxmlformats.org/officeDocument/2006/relationships/hyperlink" Target="https://edu.gcfglobal.org/en/mousetutorial/mouse-tutorial/1/" TargetMode="External"/><Relationship Id="rId5" Type="http://schemas.openxmlformats.org/officeDocument/2006/relationships/hyperlink" Target="https://intouch-2000.net/seniornet/exercises/mousepractice.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hyperlink" Target="http://google.com/chromebook/accessibility/" TargetMode="Externa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hyperlink" Target="http://www.youtube.com/watch?v=No_sg-EDlzE" TargetMode="External"/><Relationship Id="rId4" Type="http://schemas.openxmlformats.org/officeDocument/2006/relationships/image" Target="../media/image8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hyperlink" Target="http://www.youtube.com/watch?v=ofs4AiyUF0w" TargetMode="External"/><Relationship Id="rId4" Type="http://schemas.openxmlformats.org/officeDocument/2006/relationships/image" Target="../media/image8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hyperlink" Target="http://www.youtube.com/watch?v=Hq6eLFnwzsI" TargetMode="External"/><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hyperlink" Target="http://www.youtube.com/watch?v=2CAsbRsm41A" TargetMode="External"/><Relationship Id="rId4" Type="http://schemas.openxmlformats.org/officeDocument/2006/relationships/image" Target="../media/image8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1.xml"/><Relationship Id="rId3" Type="http://schemas.openxmlformats.org/officeDocument/2006/relationships/hyperlink" Target="https://edu.gcfglobal.org/en/typing/typing/1/" TargetMode="External"/><Relationship Id="rId4" Type="http://schemas.openxmlformats.org/officeDocument/2006/relationships/hyperlink" Target="https://www.bbc.co.uk/bitesize/topics/zf2f9j6/articles/z3c6tfr"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78.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hyperlink" Target="http://www.youtube.com/watch?v=BrXPcaRlBqo" TargetMode="External"/><Relationship Id="rId4" Type="http://schemas.openxmlformats.org/officeDocument/2006/relationships/image" Target="../media/image8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hyperlink" Target="https://www.youtube.com/watch_popup?v=2eH0JbEE-6k" TargetMode="External"/><Relationship Id="rId4" Type="http://schemas.openxmlformats.org/officeDocument/2006/relationships/image" Target="../media/image75.png"/><Relationship Id="rId5" Type="http://schemas.openxmlformats.org/officeDocument/2006/relationships/hyperlink" Target="http://www.gmail.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hyperlink" Target="http://www.youtube.com/watch?v=2qO50IuESnM" TargetMode="External"/><Relationship Id="rId4" Type="http://schemas.openxmlformats.org/officeDocument/2006/relationships/image" Target="../media/image8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hyperlink" Target="http://www.youtube.com/watch?v=g4S_olUmF6Q" TargetMode="External"/><Relationship Id="rId4" Type="http://schemas.openxmlformats.org/officeDocument/2006/relationships/image" Target="../media/image8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hyperlink" Target="http://www.youtube.com/watch?v=9JPRXNHZxvE" TargetMode="External"/><Relationship Id="rId4" Type="http://schemas.openxmlformats.org/officeDocument/2006/relationships/image" Target="../media/image8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hyperlink" Target="http://www.youtube.com/watch?v=Acmr4i1G698" TargetMode="External"/><Relationship Id="rId4" Type="http://schemas.openxmlformats.org/officeDocument/2006/relationships/image" Target="../media/image9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hyperlink" Target="http://www.youtube.com/watch?v=9JPRXNHZxvE" TargetMode="External"/><Relationship Id="rId4" Type="http://schemas.openxmlformats.org/officeDocument/2006/relationships/image" Target="../media/image8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hyperlink" Target="http://www.youtube.com/watch?v=02DV21OtV3c" TargetMode="External"/><Relationship Id="rId4" Type="http://schemas.openxmlformats.org/officeDocument/2006/relationships/image" Target="../media/image8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hyperlink" Target="http://www.youtube.com/watch?v=-qTcDsbvbjk" TargetMode="External"/><Relationship Id="rId4" Type="http://schemas.openxmlformats.org/officeDocument/2006/relationships/image" Target="../media/image9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hyperlink" Target="http://www.youtube.com/watch?v=NcaPTAVqp0k" TargetMode="External"/><Relationship Id="rId4" Type="http://schemas.openxmlformats.org/officeDocument/2006/relationships/image" Target="../media/image9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hyperlink" Target="http://www.youtube.com/watch?v=oIMTM168BK8" TargetMode="External"/><Relationship Id="rId4" Type="http://schemas.openxmlformats.org/officeDocument/2006/relationships/image" Target="../media/image9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hyperlink" Target="http://www.youtube.com/watch?v=ne8De4m_SbE" TargetMode="External"/><Relationship Id="rId4" Type="http://schemas.openxmlformats.org/officeDocument/2006/relationships/image" Target="../media/image9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hyperlink" Target="http://www.youtube.com/watch?v=hYiHv-7oWOI" TargetMode="External"/><Relationship Id="rId4" Type="http://schemas.openxmlformats.org/officeDocument/2006/relationships/image" Target="../media/image9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74.png"/><Relationship Id="rId4"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 Id="rId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56"/>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Digital Skills Hub</a:t>
            </a:r>
            <a:endParaRPr/>
          </a:p>
        </p:txBody>
      </p:sp>
      <p:sp>
        <p:nvSpPr>
          <p:cNvPr id="270" name="Google Shape;270;p56"/>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Foundations - Lesson 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9" name="Shape 329"/>
        <p:cNvGrpSpPr/>
        <p:nvPr/>
      </p:nvGrpSpPr>
      <p:grpSpPr>
        <a:xfrm>
          <a:off x="0" y="0"/>
          <a:ext cx="0" cy="0"/>
          <a:chOff x="0" y="0"/>
          <a:chExt cx="0" cy="0"/>
        </a:xfrm>
      </p:grpSpPr>
      <p:sp>
        <p:nvSpPr>
          <p:cNvPr id="330" name="Google Shape;330;p65"/>
          <p:cNvSpPr txBox="1"/>
          <p:nvPr/>
        </p:nvSpPr>
        <p:spPr>
          <a:xfrm>
            <a:off x="535125" y="432750"/>
            <a:ext cx="5546100" cy="11373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Accessing Course Resources</a:t>
            </a:r>
            <a:endParaRPr b="1" i="0" sz="2800" u="none" cap="none" strike="noStrike">
              <a:solidFill>
                <a:schemeClr val="dk1"/>
              </a:solidFill>
              <a:latin typeface="Poppins"/>
              <a:ea typeface="Poppins"/>
              <a:cs typeface="Poppins"/>
              <a:sym typeface="Poppins"/>
            </a:endParaRPr>
          </a:p>
        </p:txBody>
      </p:sp>
      <p:sp>
        <p:nvSpPr>
          <p:cNvPr id="331" name="Google Shape;331;p65"/>
          <p:cNvSpPr txBox="1"/>
          <p:nvPr/>
        </p:nvSpPr>
        <p:spPr>
          <a:xfrm>
            <a:off x="535125" y="1327850"/>
            <a:ext cx="5253300" cy="3251400"/>
          </a:xfrm>
          <a:prstGeom prst="rect">
            <a:avLst/>
          </a:prstGeom>
          <a:noFill/>
          <a:ln>
            <a:noFill/>
          </a:ln>
        </p:spPr>
        <p:txBody>
          <a:bodyPr anchorCtr="0" anchor="t" bIns="91425" lIns="91425" spcFirstLastPara="1" rIns="91425" wrap="square" tIns="91425">
            <a:normAutofit/>
          </a:bodyPr>
          <a:lstStyle/>
          <a:p>
            <a:pPr indent="0" lvl="0" marL="0" marR="0" rtl="0" algn="l">
              <a:lnSpc>
                <a:spcPct val="125000"/>
              </a:lnSpc>
              <a:spcBef>
                <a:spcPts val="0"/>
              </a:spcBef>
              <a:spcAft>
                <a:spcPts val="0"/>
              </a:spcAft>
              <a:buClr>
                <a:srgbClr val="000000"/>
              </a:buClr>
              <a:buSzPts val="1800"/>
              <a:buFont typeface="Arial"/>
              <a:buNone/>
            </a:pPr>
            <a:r>
              <a:t/>
            </a:r>
            <a:endParaRPr b="0" i="0" sz="1800" u="none" cap="none" strike="noStrike">
              <a:solidFill>
                <a:srgbClr val="3D3D3D"/>
              </a:solidFill>
              <a:latin typeface="Poppins Medium"/>
              <a:ea typeface="Poppins Medium"/>
              <a:cs typeface="Poppins Medium"/>
              <a:sym typeface="Poppins Medium"/>
            </a:endParaRPr>
          </a:p>
        </p:txBody>
      </p:sp>
      <p:sp>
        <p:nvSpPr>
          <p:cNvPr id="332" name="Google Shape;332;p65"/>
          <p:cNvSpPr txBox="1"/>
          <p:nvPr>
            <p:ph idx="4294967295" type="body"/>
          </p:nvPr>
        </p:nvSpPr>
        <p:spPr>
          <a:xfrm>
            <a:off x="449525" y="1460125"/>
            <a:ext cx="8302200" cy="2299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25000"/>
              </a:lnSpc>
              <a:spcBef>
                <a:spcPts val="0"/>
              </a:spcBef>
              <a:spcAft>
                <a:spcPts val="0"/>
              </a:spcAft>
              <a:buSzPts val="1800"/>
              <a:buAutoNum type="arabicPeriod"/>
            </a:pPr>
            <a:r>
              <a:rPr lang="en"/>
              <a:t>Go to </a:t>
            </a:r>
            <a:r>
              <a:rPr lang="en" u="sng">
                <a:solidFill>
                  <a:schemeClr val="hlink"/>
                </a:solidFill>
                <a:hlinkClick r:id="rId3"/>
              </a:rPr>
              <a:t>www.gmail.com</a:t>
            </a:r>
            <a:r>
              <a:rPr lang="en"/>
              <a:t>.</a:t>
            </a:r>
            <a:endParaRPr/>
          </a:p>
          <a:p>
            <a:pPr indent="-342900" lvl="0" marL="457200" marR="0" rtl="0" algn="l">
              <a:lnSpc>
                <a:spcPct val="125000"/>
              </a:lnSpc>
              <a:spcBef>
                <a:spcPts val="0"/>
              </a:spcBef>
              <a:spcAft>
                <a:spcPts val="0"/>
              </a:spcAft>
              <a:buSzPts val="1800"/>
              <a:buAutoNum type="arabicPeriod"/>
            </a:pPr>
            <a:r>
              <a:rPr lang="en"/>
              <a:t>Log in with your username and password. </a:t>
            </a:r>
            <a:endParaRPr/>
          </a:p>
          <a:p>
            <a:pPr indent="-342900" lvl="0" marL="457200" marR="0" rtl="0" algn="l">
              <a:lnSpc>
                <a:spcPct val="125000"/>
              </a:lnSpc>
              <a:spcBef>
                <a:spcPts val="0"/>
              </a:spcBef>
              <a:spcAft>
                <a:spcPts val="0"/>
              </a:spcAft>
              <a:buSzPts val="1800"/>
              <a:buAutoNum type="arabicPeriod"/>
            </a:pPr>
            <a:r>
              <a:rPr lang="en"/>
              <a:t>Click on email from instructor with subject line “DSH Day </a:t>
            </a:r>
            <a:r>
              <a:rPr lang="en" u="sng"/>
              <a:t>     </a:t>
            </a:r>
            <a:r>
              <a:rPr lang="en"/>
              <a:t>”</a:t>
            </a:r>
            <a:endParaRPr/>
          </a:p>
          <a:p>
            <a:pPr indent="-342900" lvl="0" marL="457200" marR="0" rtl="0" algn="l">
              <a:lnSpc>
                <a:spcPct val="125000"/>
              </a:lnSpc>
              <a:spcBef>
                <a:spcPts val="0"/>
              </a:spcBef>
              <a:spcAft>
                <a:spcPts val="0"/>
              </a:spcAft>
              <a:buSzPts val="1800"/>
              <a:buAutoNum type="arabicPeriod"/>
            </a:pPr>
            <a:r>
              <a:rPr lang="en">
                <a:solidFill>
                  <a:srgbClr val="1D1C1D"/>
                </a:solidFill>
              </a:rPr>
              <a:t>Click on the activity title in blue. </a:t>
            </a:r>
            <a:endParaRPr>
              <a:solidFill>
                <a:srgbClr val="1D1C1D"/>
              </a:solidFill>
            </a:endParaRPr>
          </a:p>
          <a:p>
            <a:pPr indent="0" lvl="0" marL="0" marR="0" rtl="0" algn="l">
              <a:lnSpc>
                <a:spcPct val="100000"/>
              </a:lnSpc>
              <a:spcBef>
                <a:spcPts val="0"/>
              </a:spcBef>
              <a:spcAft>
                <a:spcPts val="0"/>
              </a:spcAft>
              <a:buNone/>
            </a:pPr>
            <a:r>
              <a:t/>
            </a:r>
            <a:endParaRPr>
              <a:solidFill>
                <a:srgbClr val="1D1C1D"/>
              </a:solidFill>
            </a:endParaRPr>
          </a:p>
          <a:p>
            <a:pPr indent="0" lvl="0" marL="0" marR="0" rtl="0" algn="l">
              <a:lnSpc>
                <a:spcPct val="100000"/>
              </a:lnSpc>
              <a:spcBef>
                <a:spcPts val="0"/>
              </a:spcBef>
              <a:spcAft>
                <a:spcPts val="0"/>
              </a:spcAft>
              <a:buNone/>
            </a:pPr>
            <a:r>
              <a:rPr lang="en">
                <a:solidFill>
                  <a:srgbClr val="1D1C1D"/>
                </a:solidFill>
              </a:rPr>
              <a:t>OR </a:t>
            </a:r>
            <a:endParaRPr>
              <a:solidFill>
                <a:srgbClr val="1D1C1D"/>
              </a:solidFill>
            </a:endParaRPr>
          </a:p>
          <a:p>
            <a:pPr indent="0" lvl="0" marL="0" marR="0" rtl="0" algn="l">
              <a:lnSpc>
                <a:spcPct val="100000"/>
              </a:lnSpc>
              <a:spcBef>
                <a:spcPts val="0"/>
              </a:spcBef>
              <a:spcAft>
                <a:spcPts val="0"/>
              </a:spcAft>
              <a:buNone/>
            </a:pPr>
            <a:r>
              <a:t/>
            </a:r>
            <a:endParaRPr>
              <a:solidFill>
                <a:srgbClr val="1D1C1D"/>
              </a:solidFill>
            </a:endParaRPr>
          </a:p>
          <a:p>
            <a:pPr indent="-342900" lvl="0" marL="457200" marR="0" rtl="0" algn="l">
              <a:lnSpc>
                <a:spcPct val="100000"/>
              </a:lnSpc>
              <a:spcBef>
                <a:spcPts val="0"/>
              </a:spcBef>
              <a:spcAft>
                <a:spcPts val="0"/>
              </a:spcAft>
              <a:buClr>
                <a:srgbClr val="1D1C1D"/>
              </a:buClr>
              <a:buSzPts val="1800"/>
              <a:buAutoNum type="arabicPeriod"/>
            </a:pPr>
            <a:r>
              <a:rPr lang="en">
                <a:solidFill>
                  <a:srgbClr val="1D1C1D"/>
                </a:solidFill>
              </a:rPr>
              <a:t>Enter in the URL from the presentation slides into your browser</a:t>
            </a:r>
            <a:endParaRPr>
              <a:solidFill>
                <a:srgbClr val="1D1C1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6"/>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Course Requirements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67"/>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Requirements</a:t>
            </a:r>
            <a:endParaRPr/>
          </a:p>
        </p:txBody>
      </p:sp>
      <p:sp>
        <p:nvSpPr>
          <p:cNvPr id="343" name="Google Shape;343;p67"/>
          <p:cNvSpPr txBox="1"/>
          <p:nvPr>
            <p:ph idx="1" type="body"/>
          </p:nvPr>
        </p:nvSpPr>
        <p:spPr>
          <a:xfrm>
            <a:off x="4492375" y="1152675"/>
            <a:ext cx="4112400" cy="3209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n">
                <a:solidFill>
                  <a:srgbClr val="6D01CB"/>
                </a:solidFill>
                <a:latin typeface="Poppins"/>
                <a:ea typeface="Poppins"/>
                <a:cs typeface="Poppins"/>
                <a:sym typeface="Poppins"/>
              </a:rPr>
              <a:t>Attendance:</a:t>
            </a:r>
            <a:r>
              <a:rPr lang="en"/>
              <a:t> Must attend all sessions</a:t>
            </a:r>
            <a:endParaRPr/>
          </a:p>
          <a:p>
            <a:pPr indent="-342900" lvl="0" marL="457200" rtl="0" algn="l">
              <a:spcBef>
                <a:spcPts val="0"/>
              </a:spcBef>
              <a:spcAft>
                <a:spcPts val="0"/>
              </a:spcAft>
              <a:buSzPts val="1800"/>
              <a:buChar char="➔"/>
            </a:pPr>
            <a:r>
              <a:rPr b="1" lang="en">
                <a:solidFill>
                  <a:srgbClr val="6D01CB"/>
                </a:solidFill>
                <a:latin typeface="Poppins"/>
                <a:ea typeface="Poppins"/>
                <a:cs typeface="Poppins"/>
                <a:sym typeface="Poppins"/>
              </a:rPr>
              <a:t>Survey:</a:t>
            </a:r>
            <a:r>
              <a:rPr lang="en"/>
              <a:t> Take the Pre- and Post-Survey</a:t>
            </a:r>
            <a:endParaRPr/>
          </a:p>
          <a:p>
            <a:pPr indent="-342900" lvl="0" marL="457200" rtl="0" algn="l">
              <a:spcBef>
                <a:spcPts val="0"/>
              </a:spcBef>
              <a:spcAft>
                <a:spcPts val="0"/>
              </a:spcAft>
              <a:buSzPts val="1800"/>
              <a:buChar char="➔"/>
            </a:pPr>
            <a:r>
              <a:rPr b="1" lang="en">
                <a:solidFill>
                  <a:srgbClr val="6D01CB"/>
                </a:solidFill>
                <a:latin typeface="Poppins"/>
                <a:ea typeface="Poppins"/>
                <a:cs typeface="Poppins"/>
                <a:sym typeface="Poppins"/>
              </a:rPr>
              <a:t>Final Showcase: </a:t>
            </a:r>
            <a:r>
              <a:rPr lang="en"/>
              <a:t>Show one thing you learned in the course</a:t>
            </a:r>
            <a:endParaRPr/>
          </a:p>
        </p:txBody>
      </p:sp>
      <p:graphicFrame>
        <p:nvGraphicFramePr>
          <p:cNvPr id="344" name="Google Shape;344;p67"/>
          <p:cNvGraphicFramePr/>
          <p:nvPr/>
        </p:nvGraphicFramePr>
        <p:xfrm>
          <a:off x="429125" y="1305073"/>
          <a:ext cx="3000000" cy="3000000"/>
        </p:xfrm>
        <a:graphic>
          <a:graphicData uri="http://schemas.openxmlformats.org/drawingml/2006/table">
            <a:tbl>
              <a:tblPr>
                <a:noFill/>
                <a:tableStyleId>{F8D550C9-85BF-4421-98E4-4CD978A5577F}</a:tableStyleId>
              </a:tblPr>
              <a:tblGrid>
                <a:gridCol w="1319425"/>
                <a:gridCol w="1037875"/>
                <a:gridCol w="920175"/>
              </a:tblGrid>
              <a:tr h="458475">
                <a:tc>
                  <a:txBody>
                    <a:bodyPr/>
                    <a:lstStyle/>
                    <a:p>
                      <a:pPr indent="0" lvl="0" marL="0" marR="0" rtl="0" algn="l">
                        <a:lnSpc>
                          <a:spcPct val="100000"/>
                        </a:lnSpc>
                        <a:spcBef>
                          <a:spcPts val="0"/>
                        </a:spcBef>
                        <a:spcAft>
                          <a:spcPts val="0"/>
                        </a:spcAft>
                        <a:buNone/>
                      </a:pPr>
                      <a:r>
                        <a:rPr b="1" i="0" lang="en" sz="1100" u="none" cap="none" strike="noStrike">
                          <a:solidFill>
                            <a:schemeClr val="lt1"/>
                          </a:solidFill>
                          <a:latin typeface="Poppins"/>
                          <a:ea typeface="Poppins"/>
                          <a:cs typeface="Poppins"/>
                          <a:sym typeface="Poppins"/>
                        </a:rPr>
                        <a:t>DATE</a:t>
                      </a:r>
                      <a:endParaRPr b="1" sz="13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 sz="1100" u="none" cap="none" strike="noStrike">
                          <a:solidFill>
                            <a:schemeClr val="lt1"/>
                          </a:solidFill>
                          <a:latin typeface="Poppins"/>
                          <a:ea typeface="Poppins"/>
                          <a:cs typeface="Poppins"/>
                          <a:sym typeface="Poppins"/>
                        </a:rPr>
                        <a:t>TIME</a:t>
                      </a:r>
                      <a:endParaRPr b="1" sz="13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 sz="1100" u="none" cap="none" strike="noStrike">
                          <a:solidFill>
                            <a:schemeClr val="lt1"/>
                          </a:solidFill>
                          <a:latin typeface="Poppins"/>
                          <a:ea typeface="Poppins"/>
                          <a:cs typeface="Poppins"/>
                          <a:sym typeface="Poppins"/>
                        </a:rPr>
                        <a:t>HOURS</a:t>
                      </a:r>
                      <a:endParaRPr b="1" sz="13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58475">
                <a:tc>
                  <a:txBody>
                    <a:bodyPr/>
                    <a:lstStyle/>
                    <a:p>
                      <a:pPr indent="0" lvl="0" marL="0" rtl="0" algn="l">
                        <a:spcBef>
                          <a:spcPts val="0"/>
                        </a:spcBef>
                        <a:spcAft>
                          <a:spcPts val="0"/>
                        </a:spcAft>
                        <a:buClr>
                          <a:schemeClr val="dk1"/>
                        </a:buClr>
                        <a:buFont typeface="Arial"/>
                        <a:buNone/>
                      </a:pPr>
                      <a:r>
                        <a:rPr lang="en" sz="900">
                          <a:solidFill>
                            <a:schemeClr val="lt1"/>
                          </a:solidFill>
                          <a:latin typeface="Poppins"/>
                          <a:ea typeface="Poppins"/>
                          <a:cs typeface="Poppins"/>
                          <a:sym typeface="Poppins"/>
                        </a:rPr>
                        <a:t>(e.g. </a:t>
                      </a:r>
                      <a:r>
                        <a:rPr lang="en" sz="900">
                          <a:solidFill>
                            <a:schemeClr val="lt1"/>
                          </a:solidFill>
                          <a:latin typeface="Poppins"/>
                          <a:ea typeface="Poppins"/>
                          <a:cs typeface="Poppins"/>
                          <a:sym typeface="Poppins"/>
                        </a:rPr>
                        <a:t>Tues Nov. 12)</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xx</a:t>
                      </a:r>
                      <a:r>
                        <a:rPr i="0" lang="en" sz="900" u="none" cap="none" strike="noStrike">
                          <a:solidFill>
                            <a:schemeClr val="lt1"/>
                          </a:solidFill>
                          <a:latin typeface="Poppins"/>
                          <a:ea typeface="Poppins"/>
                          <a:cs typeface="Poppins"/>
                          <a:sym typeface="Poppins"/>
                        </a:rPr>
                        <a:t>-</a:t>
                      </a:r>
                      <a:r>
                        <a:rPr lang="en" sz="900">
                          <a:solidFill>
                            <a:schemeClr val="lt1"/>
                          </a:solidFill>
                          <a:latin typeface="Poppins"/>
                          <a:ea typeface="Poppins"/>
                          <a:cs typeface="Poppins"/>
                          <a:sym typeface="Poppins"/>
                        </a:rPr>
                        <a:t>xx </a:t>
                      </a:r>
                      <a:r>
                        <a:rPr i="0" lang="en" sz="900" u="none" cap="none" strike="noStrike">
                          <a:solidFill>
                            <a:schemeClr val="lt1"/>
                          </a:solidFill>
                          <a:latin typeface="Poppins"/>
                          <a:ea typeface="Poppins"/>
                          <a:cs typeface="Poppins"/>
                          <a:sym typeface="Poppins"/>
                        </a:rPr>
                        <a:t>pm</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a:t>
                      </a:r>
                      <a:r>
                        <a:rPr i="0" lang="en" sz="900" u="none" cap="none" strike="noStrike">
                          <a:solidFill>
                            <a:schemeClr val="lt1"/>
                          </a:solidFill>
                          <a:latin typeface="Poppins"/>
                          <a:ea typeface="Poppins"/>
                          <a:cs typeface="Poppins"/>
                          <a:sym typeface="Poppins"/>
                        </a:rPr>
                        <a:t> hours</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58475">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xx</a:t>
                      </a:r>
                      <a:r>
                        <a:rPr i="0" lang="en" sz="900" u="none" cap="none" strike="noStrike">
                          <a:solidFill>
                            <a:schemeClr val="lt1"/>
                          </a:solidFill>
                          <a:latin typeface="Poppins"/>
                          <a:ea typeface="Poppins"/>
                          <a:cs typeface="Poppins"/>
                          <a:sym typeface="Poppins"/>
                        </a:rPr>
                        <a:t>-</a:t>
                      </a:r>
                      <a:r>
                        <a:rPr lang="en" sz="900">
                          <a:solidFill>
                            <a:schemeClr val="lt1"/>
                          </a:solidFill>
                          <a:latin typeface="Poppins"/>
                          <a:ea typeface="Poppins"/>
                          <a:cs typeface="Poppins"/>
                          <a:sym typeface="Poppins"/>
                        </a:rPr>
                        <a:t>xx </a:t>
                      </a:r>
                      <a:r>
                        <a:rPr i="0" lang="en" sz="900" u="none" cap="none" strike="noStrike">
                          <a:solidFill>
                            <a:schemeClr val="lt1"/>
                          </a:solidFill>
                          <a:latin typeface="Poppins"/>
                          <a:ea typeface="Poppins"/>
                          <a:cs typeface="Poppins"/>
                          <a:sym typeface="Poppins"/>
                        </a:rPr>
                        <a:t>pm</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a:t>
                      </a:r>
                      <a:r>
                        <a:rPr i="0" lang="en" sz="900" u="none" cap="none" strike="noStrike">
                          <a:solidFill>
                            <a:schemeClr val="lt1"/>
                          </a:solidFill>
                          <a:latin typeface="Poppins"/>
                          <a:ea typeface="Poppins"/>
                          <a:cs typeface="Poppins"/>
                          <a:sym typeface="Poppins"/>
                        </a:rPr>
                        <a:t> hours</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58475">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xx</a:t>
                      </a:r>
                      <a:r>
                        <a:rPr i="0" lang="en" sz="900" u="none" cap="none" strike="noStrike">
                          <a:solidFill>
                            <a:schemeClr val="lt1"/>
                          </a:solidFill>
                          <a:latin typeface="Poppins"/>
                          <a:ea typeface="Poppins"/>
                          <a:cs typeface="Poppins"/>
                          <a:sym typeface="Poppins"/>
                        </a:rPr>
                        <a:t>-</a:t>
                      </a:r>
                      <a:r>
                        <a:rPr lang="en" sz="900">
                          <a:solidFill>
                            <a:schemeClr val="lt1"/>
                          </a:solidFill>
                          <a:latin typeface="Poppins"/>
                          <a:ea typeface="Poppins"/>
                          <a:cs typeface="Poppins"/>
                          <a:sym typeface="Poppins"/>
                        </a:rPr>
                        <a:t>xx </a:t>
                      </a:r>
                      <a:r>
                        <a:rPr i="0" lang="en" sz="900" u="none" cap="none" strike="noStrike">
                          <a:solidFill>
                            <a:schemeClr val="lt1"/>
                          </a:solidFill>
                          <a:latin typeface="Poppins"/>
                          <a:ea typeface="Poppins"/>
                          <a:cs typeface="Poppins"/>
                          <a:sym typeface="Poppins"/>
                        </a:rPr>
                        <a:t>pm</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a:t>
                      </a:r>
                      <a:r>
                        <a:rPr i="0" lang="en" sz="900" u="none" cap="none" strike="noStrike">
                          <a:solidFill>
                            <a:schemeClr val="lt1"/>
                          </a:solidFill>
                          <a:latin typeface="Poppins"/>
                          <a:ea typeface="Poppins"/>
                          <a:cs typeface="Poppins"/>
                          <a:sym typeface="Poppins"/>
                        </a:rPr>
                        <a:t> hours</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58475">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xx</a:t>
                      </a:r>
                      <a:r>
                        <a:rPr i="0" lang="en" sz="900" u="none" cap="none" strike="noStrike">
                          <a:solidFill>
                            <a:schemeClr val="lt1"/>
                          </a:solidFill>
                          <a:latin typeface="Poppins"/>
                          <a:ea typeface="Poppins"/>
                          <a:cs typeface="Poppins"/>
                          <a:sym typeface="Poppins"/>
                        </a:rPr>
                        <a:t>-</a:t>
                      </a:r>
                      <a:r>
                        <a:rPr lang="en" sz="900">
                          <a:solidFill>
                            <a:schemeClr val="lt1"/>
                          </a:solidFill>
                          <a:latin typeface="Poppins"/>
                          <a:ea typeface="Poppins"/>
                          <a:cs typeface="Poppins"/>
                          <a:sym typeface="Poppins"/>
                        </a:rPr>
                        <a:t>xx </a:t>
                      </a:r>
                      <a:r>
                        <a:rPr i="0" lang="en" sz="900" u="none" cap="none" strike="noStrike">
                          <a:solidFill>
                            <a:schemeClr val="lt1"/>
                          </a:solidFill>
                          <a:latin typeface="Poppins"/>
                          <a:ea typeface="Poppins"/>
                          <a:cs typeface="Poppins"/>
                          <a:sym typeface="Poppins"/>
                        </a:rPr>
                        <a:t>pm</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a:t>
                      </a:r>
                      <a:r>
                        <a:rPr i="0" lang="en" sz="900" u="none" cap="none" strike="noStrike">
                          <a:solidFill>
                            <a:schemeClr val="lt1"/>
                          </a:solidFill>
                          <a:latin typeface="Poppins"/>
                          <a:ea typeface="Poppins"/>
                          <a:cs typeface="Poppins"/>
                          <a:sym typeface="Poppins"/>
                        </a:rPr>
                        <a:t> hours</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68"/>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Discussion - Norms</a:t>
            </a:r>
            <a:endParaRPr/>
          </a:p>
        </p:txBody>
      </p:sp>
      <p:sp>
        <p:nvSpPr>
          <p:cNvPr id="350" name="Google Shape;350;p68"/>
          <p:cNvSpPr txBox="1"/>
          <p:nvPr>
            <p:ph idx="1" type="body"/>
          </p:nvPr>
        </p:nvSpPr>
        <p:spPr>
          <a:xfrm>
            <a:off x="540300" y="1152475"/>
            <a:ext cx="45054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rPr>
              <a:t>What expectations do we want for our class?</a:t>
            </a:r>
            <a:endParaRPr>
              <a:solidFill>
                <a:schemeClr val="dk1"/>
              </a:solidFill>
            </a:endParaRPr>
          </a:p>
          <a:p>
            <a:pPr indent="-342900" lvl="0" marL="457200" rtl="0" algn="l">
              <a:spcBef>
                <a:spcPts val="0"/>
              </a:spcBef>
              <a:spcAft>
                <a:spcPts val="0"/>
              </a:spcAft>
              <a:buClr>
                <a:schemeClr val="dk1"/>
              </a:buClr>
              <a:buSzPts val="1800"/>
              <a:buChar char="●"/>
            </a:pPr>
            <a:r>
              <a:t/>
            </a:r>
            <a:endParaRPr>
              <a:solidFill>
                <a:schemeClr val="dk1"/>
              </a:solidFill>
            </a:endParaRPr>
          </a:p>
          <a:p>
            <a:pPr indent="-342900" lvl="0" marL="457200" rtl="0" algn="l">
              <a:spcBef>
                <a:spcPts val="0"/>
              </a:spcBef>
              <a:spcAft>
                <a:spcPts val="0"/>
              </a:spcAft>
              <a:buClr>
                <a:schemeClr val="dk1"/>
              </a:buClr>
              <a:buSzPts val="1800"/>
              <a:buChar char="●"/>
            </a:pPr>
            <a:r>
              <a:t/>
            </a:r>
            <a:endParaRPr>
              <a:solidFill>
                <a:schemeClr val="dk1"/>
              </a:solidFill>
            </a:endParaRPr>
          </a:p>
          <a:p>
            <a:pPr indent="-342900" lvl="0" marL="457200" rtl="0" algn="l">
              <a:spcBef>
                <a:spcPts val="0"/>
              </a:spcBef>
              <a:spcAft>
                <a:spcPts val="0"/>
              </a:spcAft>
              <a:buClr>
                <a:schemeClr val="dk1"/>
              </a:buClr>
              <a:buSzPts val="1800"/>
              <a:buChar char="●"/>
            </a:pPr>
            <a:r>
              <a:t/>
            </a:r>
            <a:endParaRPr>
              <a:solidFill>
                <a:schemeClr val="dk1"/>
              </a:solidFill>
            </a:endParaRPr>
          </a:p>
        </p:txBody>
      </p:sp>
      <p:pic>
        <p:nvPicPr>
          <p:cNvPr id="351" name="Google Shape;351;p68"/>
          <p:cNvPicPr preferRelativeResize="0"/>
          <p:nvPr/>
        </p:nvPicPr>
        <p:blipFill rotWithShape="1">
          <a:blip r:embed="rId3">
            <a:alphaModFix/>
          </a:blip>
          <a:srcRect b="0" l="14950" r="1108" t="0"/>
          <a:stretch/>
        </p:blipFill>
        <p:spPr>
          <a:xfrm>
            <a:off x="5473900" y="445025"/>
            <a:ext cx="3036000" cy="4218000"/>
          </a:xfrm>
          <a:prstGeom prst="roundRect">
            <a:avLst>
              <a:gd fmla="val 10994"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9"/>
          <p:cNvSpPr txBox="1"/>
          <p:nvPr>
            <p:ph type="title"/>
          </p:nvPr>
        </p:nvSpPr>
        <p:spPr>
          <a:xfrm>
            <a:off x="3359700" y="445025"/>
            <a:ext cx="5434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6D01CB"/>
                </a:solidFill>
              </a:rPr>
              <a:t>Technology Use</a:t>
            </a:r>
            <a:endParaRPr>
              <a:solidFill>
                <a:srgbClr val="6D01CB"/>
              </a:solidFill>
            </a:endParaRPr>
          </a:p>
        </p:txBody>
      </p:sp>
      <p:sp>
        <p:nvSpPr>
          <p:cNvPr id="357" name="Google Shape;357;p69"/>
          <p:cNvSpPr txBox="1"/>
          <p:nvPr>
            <p:ph idx="1" type="body"/>
          </p:nvPr>
        </p:nvSpPr>
        <p:spPr>
          <a:xfrm>
            <a:off x="3359700" y="1152475"/>
            <a:ext cx="45054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What devices do you have at home and what applications/websites do you use most often?</a:t>
            </a:r>
            <a:endParaRPr>
              <a:solidFill>
                <a:schemeClr val="dk1"/>
              </a:solidFill>
            </a:endParaRPr>
          </a:p>
        </p:txBody>
      </p:sp>
      <p:pic>
        <p:nvPicPr>
          <p:cNvPr id="358" name="Google Shape;358;p69"/>
          <p:cNvPicPr preferRelativeResize="0"/>
          <p:nvPr>
            <p:ph idx="2" type="pic"/>
          </p:nvPr>
        </p:nvPicPr>
        <p:blipFill rotWithShape="1">
          <a:blip r:embed="rId3">
            <a:alphaModFix/>
          </a:blip>
          <a:srcRect b="0" l="4429" r="4420" t="0"/>
          <a:stretch/>
        </p:blipFill>
        <p:spPr>
          <a:xfrm>
            <a:off x="482325" y="453750"/>
            <a:ext cx="2544300" cy="4236000"/>
          </a:xfrm>
          <a:prstGeom prst="roundRect">
            <a:avLst>
              <a:gd fmla="val 16667"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70"/>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Out-of-the-Box</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71"/>
          <p:cNvPicPr preferRelativeResize="0"/>
          <p:nvPr/>
        </p:nvPicPr>
        <p:blipFill rotWithShape="1">
          <a:blip r:embed="rId3">
            <a:alphaModFix/>
          </a:blip>
          <a:srcRect b="0" l="20628" r="19787" t="0"/>
          <a:stretch/>
        </p:blipFill>
        <p:spPr>
          <a:xfrm>
            <a:off x="76075" y="228600"/>
            <a:ext cx="5448048" cy="4686300"/>
          </a:xfrm>
          <a:prstGeom prst="rect">
            <a:avLst/>
          </a:prstGeom>
          <a:noFill/>
          <a:ln>
            <a:noFill/>
          </a:ln>
        </p:spPr>
      </p:pic>
      <p:pic>
        <p:nvPicPr>
          <p:cNvPr id="369" name="Google Shape;369;p71"/>
          <p:cNvPicPr preferRelativeResize="0"/>
          <p:nvPr/>
        </p:nvPicPr>
        <p:blipFill rotWithShape="1">
          <a:blip r:embed="rId4">
            <a:alphaModFix/>
          </a:blip>
          <a:srcRect b="11367" l="17029" r="15896" t="9749"/>
          <a:stretch/>
        </p:blipFill>
        <p:spPr>
          <a:xfrm>
            <a:off x="5082300" y="845950"/>
            <a:ext cx="3901723" cy="23517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72"/>
          <p:cNvSpPr txBox="1"/>
          <p:nvPr>
            <p:ph idx="1" type="subTitle"/>
          </p:nvPr>
        </p:nvSpPr>
        <p:spPr>
          <a:xfrm>
            <a:off x="311700" y="292625"/>
            <a:ext cx="3488100" cy="756300"/>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2800"/>
              <a:buNone/>
            </a:pPr>
            <a:r>
              <a:rPr b="1" lang="en" sz="2500">
                <a:latin typeface="Poppins"/>
                <a:ea typeface="Poppins"/>
                <a:cs typeface="Poppins"/>
                <a:sym typeface="Poppins"/>
              </a:rPr>
              <a:t>Know Your Device</a:t>
            </a:r>
            <a:endParaRPr/>
          </a:p>
        </p:txBody>
      </p:sp>
      <p:pic>
        <p:nvPicPr>
          <p:cNvPr descr="A screenshot of a computer&#10;&#10;Description automatically generated" id="375" name="Google Shape;375;p72"/>
          <p:cNvPicPr preferRelativeResize="0"/>
          <p:nvPr/>
        </p:nvPicPr>
        <p:blipFill rotWithShape="1">
          <a:blip r:embed="rId3">
            <a:alphaModFix/>
          </a:blip>
          <a:srcRect b="77917" l="11658" r="16466" t="10747"/>
          <a:stretch/>
        </p:blipFill>
        <p:spPr>
          <a:xfrm>
            <a:off x="152000" y="938025"/>
            <a:ext cx="8217849" cy="961500"/>
          </a:xfrm>
          <a:prstGeom prst="rect">
            <a:avLst/>
          </a:prstGeom>
          <a:noFill/>
          <a:ln>
            <a:noFill/>
          </a:ln>
        </p:spPr>
      </p:pic>
      <p:cxnSp>
        <p:nvCxnSpPr>
          <p:cNvPr id="376" name="Google Shape;376;p72"/>
          <p:cNvCxnSpPr/>
          <p:nvPr/>
        </p:nvCxnSpPr>
        <p:spPr>
          <a:xfrm rot="10800000">
            <a:off x="2668175" y="1673175"/>
            <a:ext cx="0" cy="1049700"/>
          </a:xfrm>
          <a:prstGeom prst="straightConnector1">
            <a:avLst/>
          </a:prstGeom>
          <a:noFill/>
          <a:ln cap="flat" cmpd="sng" w="19050">
            <a:solidFill>
              <a:srgbClr val="0C5ADB"/>
            </a:solidFill>
            <a:prstDash val="solid"/>
            <a:round/>
            <a:headEnd len="med" w="med" type="oval"/>
            <a:tailEnd len="med" w="med" type="oval"/>
          </a:ln>
        </p:spPr>
      </p:cxnSp>
      <p:cxnSp>
        <p:nvCxnSpPr>
          <p:cNvPr id="377" name="Google Shape;377;p72"/>
          <p:cNvCxnSpPr/>
          <p:nvPr/>
        </p:nvCxnSpPr>
        <p:spPr>
          <a:xfrm rot="10800000">
            <a:off x="3274125" y="1702900"/>
            <a:ext cx="0" cy="596100"/>
          </a:xfrm>
          <a:prstGeom prst="straightConnector1">
            <a:avLst/>
          </a:prstGeom>
          <a:noFill/>
          <a:ln cap="flat" cmpd="sng" w="19050">
            <a:solidFill>
              <a:srgbClr val="0C5ADB"/>
            </a:solidFill>
            <a:prstDash val="solid"/>
            <a:round/>
            <a:headEnd len="med" w="med" type="none"/>
            <a:tailEnd len="med" w="med" type="oval"/>
          </a:ln>
        </p:spPr>
      </p:cxnSp>
      <p:cxnSp>
        <p:nvCxnSpPr>
          <p:cNvPr id="378" name="Google Shape;378;p72"/>
          <p:cNvCxnSpPr/>
          <p:nvPr/>
        </p:nvCxnSpPr>
        <p:spPr>
          <a:xfrm rot="10800000">
            <a:off x="3629675" y="1633650"/>
            <a:ext cx="0" cy="396900"/>
          </a:xfrm>
          <a:prstGeom prst="straightConnector1">
            <a:avLst/>
          </a:prstGeom>
          <a:noFill/>
          <a:ln cap="flat" cmpd="sng" w="19050">
            <a:solidFill>
              <a:srgbClr val="0C5ADB"/>
            </a:solidFill>
            <a:prstDash val="solid"/>
            <a:round/>
            <a:headEnd len="med" w="med" type="none"/>
            <a:tailEnd len="med" w="med" type="oval"/>
          </a:ln>
        </p:spPr>
      </p:cxnSp>
      <p:graphicFrame>
        <p:nvGraphicFramePr>
          <p:cNvPr id="379" name="Google Shape;379;p72"/>
          <p:cNvGraphicFramePr/>
          <p:nvPr/>
        </p:nvGraphicFramePr>
        <p:xfrm>
          <a:off x="528025" y="2470550"/>
          <a:ext cx="3000000" cy="3000000"/>
        </p:xfrm>
        <a:graphic>
          <a:graphicData uri="http://schemas.openxmlformats.org/drawingml/2006/table">
            <a:tbl>
              <a:tblPr>
                <a:noFill/>
                <a:tableStyleId>{4D0CB462-961D-4146-ABF8-0F533BF2A69D}</a:tableStyleId>
              </a:tblPr>
              <a:tblGrid>
                <a:gridCol w="1967800"/>
                <a:gridCol w="1967800"/>
                <a:gridCol w="1817400"/>
                <a:gridCol w="2118200"/>
              </a:tblGrid>
              <a:tr h="2111625">
                <a:tc>
                  <a:txBody>
                    <a:bodyPr/>
                    <a:lstStyle/>
                    <a:p>
                      <a:pPr indent="0" lvl="0" marL="0" rtl="0" algn="l">
                        <a:spcBef>
                          <a:spcPts val="0"/>
                        </a:spcBef>
                        <a:spcAft>
                          <a:spcPts val="0"/>
                        </a:spcAft>
                        <a:buClr>
                          <a:schemeClr val="dk1"/>
                        </a:buClr>
                        <a:buSzPts val="1100"/>
                        <a:buFont typeface="Arial"/>
                        <a:buNone/>
                      </a:pPr>
                      <a:r>
                        <a:rPr b="1" lang="en" sz="1500">
                          <a:solidFill>
                            <a:schemeClr val="dk1"/>
                          </a:solidFill>
                          <a:latin typeface="Poppins"/>
                          <a:ea typeface="Poppins"/>
                          <a:cs typeface="Poppins"/>
                          <a:sym typeface="Poppins"/>
                        </a:rPr>
                        <a:t>USB Type-C </a:t>
                      </a:r>
                      <a:br>
                        <a:rPr b="1" lang="en" sz="1500">
                          <a:solidFill>
                            <a:schemeClr val="dk1"/>
                          </a:solidFill>
                          <a:latin typeface="Poppins"/>
                          <a:ea typeface="Poppins"/>
                          <a:cs typeface="Poppins"/>
                          <a:sym typeface="Poppins"/>
                        </a:rPr>
                      </a:br>
                      <a:r>
                        <a:rPr b="1" lang="en" sz="1500">
                          <a:solidFill>
                            <a:schemeClr val="dk1"/>
                          </a:solidFill>
                          <a:latin typeface="Poppins"/>
                          <a:ea typeface="Poppins"/>
                          <a:cs typeface="Poppins"/>
                          <a:sym typeface="Poppins"/>
                        </a:rPr>
                        <a:t>port with DC-in</a:t>
                      </a:r>
                      <a:br>
                        <a:rPr b="1" lang="en" sz="1500">
                          <a:solidFill>
                            <a:schemeClr val="dk1"/>
                          </a:solidFill>
                          <a:latin typeface="Poppins"/>
                          <a:ea typeface="Poppins"/>
                          <a:cs typeface="Poppins"/>
                          <a:sym typeface="Poppins"/>
                        </a:rPr>
                      </a:br>
                      <a:endParaRPr b="1" sz="1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Connects to the provided USB Type-C power adapter and to USB devices with a USB Type-C connector.</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Supports DisplayPort™ </a:t>
                      </a: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over USB-CT™.</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500">
                          <a:solidFill>
                            <a:schemeClr val="dk1"/>
                          </a:solidFill>
                          <a:latin typeface="Poppins"/>
                          <a:ea typeface="Poppins"/>
                          <a:cs typeface="Poppins"/>
                          <a:sym typeface="Poppins"/>
                        </a:rPr>
                        <a:t>     HDMI port</a:t>
                      </a:r>
                      <a:endParaRPr b="1" sz="15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500">
                        <a:solidFill>
                          <a:schemeClr val="dk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Supports high-definition digital video connections.</a:t>
                      </a:r>
                      <a:r>
                        <a:rPr lang="en" sz="900">
                          <a:solidFill>
                            <a:schemeClr val="dk1"/>
                          </a:solidFill>
                          <a:latin typeface="Poppins"/>
                          <a:ea typeface="Poppins"/>
                          <a:cs typeface="Poppins"/>
                          <a:sym typeface="Poppins"/>
                        </a:rPr>
                        <a:t> </a:t>
                      </a:r>
                      <a:endParaRPr sz="9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500">
                        <a:solidFill>
                          <a:schemeClr val="dk1"/>
                        </a:solidFill>
                        <a:latin typeface="Poppins Medium"/>
                        <a:ea typeface="Poppins Medium"/>
                        <a:cs typeface="Poppins Medium"/>
                        <a:sym typeface="Poppins Medium"/>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500">
                          <a:solidFill>
                            <a:schemeClr val="dk1"/>
                          </a:solidFill>
                          <a:latin typeface="Poppins"/>
                          <a:ea typeface="Poppins"/>
                          <a:cs typeface="Poppins"/>
                          <a:sym typeface="Poppins"/>
                        </a:rPr>
                        <a:t>     USB port</a:t>
                      </a:r>
                      <a:endParaRPr b="1" sz="1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Connects to USB devices.</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500">
                        <a:solidFill>
                          <a:schemeClr val="dk1"/>
                        </a:solidFill>
                        <a:latin typeface="Poppins Medium"/>
                        <a:ea typeface="Poppins Medium"/>
                        <a:cs typeface="Poppins Medium"/>
                        <a:sym typeface="Poppins Medium"/>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500">
                          <a:solidFill>
                            <a:schemeClr val="dk1"/>
                          </a:solidFill>
                          <a:latin typeface="Poppins"/>
                          <a:ea typeface="Poppins"/>
                          <a:cs typeface="Poppins"/>
                          <a:sym typeface="Poppins"/>
                        </a:rPr>
                        <a:t>     Battery indicator</a:t>
                      </a:r>
                      <a:endParaRPr b="1" sz="15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500">
                        <a:solidFill>
                          <a:schemeClr val="dk1"/>
                        </a:solidFill>
                        <a:latin typeface="Poppins Medium"/>
                        <a:ea typeface="Poppins Medium"/>
                        <a:cs typeface="Poppins Medium"/>
                        <a:sym typeface="Poppins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Indicates the Chromebook's battery status.</a:t>
                      </a:r>
                      <a:br>
                        <a:rPr lang="en" sz="10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Charging</a:t>
                      </a:r>
                      <a:r>
                        <a:rPr lang="en" sz="1000">
                          <a:solidFill>
                            <a:schemeClr val="dk1"/>
                          </a:solidFill>
                          <a:latin typeface="Poppins"/>
                          <a:ea typeface="Poppins"/>
                          <a:cs typeface="Poppins"/>
                          <a:sym typeface="Poppins"/>
                        </a:rPr>
                        <a:t>: The light shows amber when the battery is charging.</a:t>
                      </a:r>
                      <a:br>
                        <a:rPr lang="en" sz="10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latin typeface="Poppins"/>
                          <a:ea typeface="Poppins"/>
                          <a:cs typeface="Poppins"/>
                          <a:sym typeface="Poppins"/>
                        </a:rPr>
                        <a:t>Fully charged</a:t>
                      </a:r>
                      <a:r>
                        <a:rPr lang="en" sz="1000">
                          <a:solidFill>
                            <a:schemeClr val="dk1"/>
                          </a:solidFill>
                          <a:latin typeface="Poppins"/>
                          <a:ea typeface="Poppins"/>
                          <a:cs typeface="Poppins"/>
                          <a:sym typeface="Poppins"/>
                        </a:rPr>
                        <a:t>: The light shows blue when in AC mode.</a:t>
                      </a:r>
                      <a:endParaRPr/>
                    </a:p>
                  </a:txBody>
                  <a:tcPr marT="91425" marB="91425" marR="91425" marL="91425"/>
                </a:tc>
              </a:tr>
            </a:tbl>
          </a:graphicData>
        </a:graphic>
      </p:graphicFrame>
      <p:cxnSp>
        <p:nvCxnSpPr>
          <p:cNvPr id="380" name="Google Shape;380;p72"/>
          <p:cNvCxnSpPr/>
          <p:nvPr/>
        </p:nvCxnSpPr>
        <p:spPr>
          <a:xfrm rot="10800000">
            <a:off x="2062350" y="1633575"/>
            <a:ext cx="0" cy="1089300"/>
          </a:xfrm>
          <a:prstGeom prst="straightConnector1">
            <a:avLst/>
          </a:prstGeom>
          <a:noFill/>
          <a:ln cap="flat" cmpd="sng" w="19050">
            <a:solidFill>
              <a:srgbClr val="0C5ADB"/>
            </a:solidFill>
            <a:prstDash val="solid"/>
            <a:round/>
            <a:headEnd len="med" w="med" type="oval"/>
            <a:tailEnd len="med" w="med" type="oval"/>
          </a:ln>
        </p:spPr>
      </p:cxnSp>
      <p:cxnSp>
        <p:nvCxnSpPr>
          <p:cNvPr id="381" name="Google Shape;381;p72"/>
          <p:cNvCxnSpPr/>
          <p:nvPr/>
        </p:nvCxnSpPr>
        <p:spPr>
          <a:xfrm>
            <a:off x="3274000" y="2290325"/>
            <a:ext cx="1359900" cy="0"/>
          </a:xfrm>
          <a:prstGeom prst="straightConnector1">
            <a:avLst/>
          </a:prstGeom>
          <a:noFill/>
          <a:ln cap="flat" cmpd="sng" w="19050">
            <a:solidFill>
              <a:srgbClr val="0C5ADB"/>
            </a:solidFill>
            <a:prstDash val="solid"/>
            <a:round/>
            <a:headEnd len="med" w="med" type="none"/>
            <a:tailEnd len="med" w="med" type="none"/>
          </a:ln>
        </p:spPr>
      </p:cxnSp>
      <p:cxnSp>
        <p:nvCxnSpPr>
          <p:cNvPr id="382" name="Google Shape;382;p72"/>
          <p:cNvCxnSpPr/>
          <p:nvPr/>
        </p:nvCxnSpPr>
        <p:spPr>
          <a:xfrm>
            <a:off x="4625850" y="2294650"/>
            <a:ext cx="0" cy="427500"/>
          </a:xfrm>
          <a:prstGeom prst="straightConnector1">
            <a:avLst/>
          </a:prstGeom>
          <a:noFill/>
          <a:ln cap="flat" cmpd="sng" w="19050">
            <a:solidFill>
              <a:srgbClr val="0C5ADB"/>
            </a:solidFill>
            <a:prstDash val="solid"/>
            <a:round/>
            <a:headEnd len="med" w="med" type="none"/>
            <a:tailEnd len="med" w="med" type="oval"/>
          </a:ln>
        </p:spPr>
      </p:cxnSp>
      <p:cxnSp>
        <p:nvCxnSpPr>
          <p:cNvPr id="383" name="Google Shape;383;p72"/>
          <p:cNvCxnSpPr/>
          <p:nvPr/>
        </p:nvCxnSpPr>
        <p:spPr>
          <a:xfrm>
            <a:off x="3623150" y="2030550"/>
            <a:ext cx="2836800" cy="0"/>
          </a:xfrm>
          <a:prstGeom prst="straightConnector1">
            <a:avLst/>
          </a:prstGeom>
          <a:noFill/>
          <a:ln cap="flat" cmpd="sng" w="19050">
            <a:solidFill>
              <a:srgbClr val="0C5ADB"/>
            </a:solidFill>
            <a:prstDash val="solid"/>
            <a:round/>
            <a:headEnd len="med" w="med" type="none"/>
            <a:tailEnd len="med" w="med" type="none"/>
          </a:ln>
        </p:spPr>
      </p:cxnSp>
      <p:cxnSp>
        <p:nvCxnSpPr>
          <p:cNvPr id="384" name="Google Shape;384;p72"/>
          <p:cNvCxnSpPr/>
          <p:nvPr/>
        </p:nvCxnSpPr>
        <p:spPr>
          <a:xfrm>
            <a:off x="6454200" y="2034875"/>
            <a:ext cx="0" cy="688200"/>
          </a:xfrm>
          <a:prstGeom prst="straightConnector1">
            <a:avLst/>
          </a:prstGeom>
          <a:noFill/>
          <a:ln cap="flat" cmpd="sng" w="19050">
            <a:solidFill>
              <a:srgbClr val="0C5ADB"/>
            </a:solidFill>
            <a:prstDash val="solid"/>
            <a:round/>
            <a:headEnd len="med" w="med" type="none"/>
            <a:tailEnd len="med" w="med" type="oval"/>
          </a:ln>
        </p:spPr>
      </p:cxnSp>
      <p:pic>
        <p:nvPicPr>
          <p:cNvPr id="385" name="Google Shape;385;p72" title="Screenshot 2025-07-02 at 3.23.25 PM.png"/>
          <p:cNvPicPr preferRelativeResize="0"/>
          <p:nvPr/>
        </p:nvPicPr>
        <p:blipFill>
          <a:blip r:embed="rId4">
            <a:alphaModFix/>
          </a:blip>
          <a:stretch>
            <a:fillRect/>
          </a:stretch>
        </p:blipFill>
        <p:spPr>
          <a:xfrm>
            <a:off x="7968850" y="4298875"/>
            <a:ext cx="321937" cy="309050"/>
          </a:xfrm>
          <a:prstGeom prst="rect">
            <a:avLst/>
          </a:prstGeom>
          <a:noFill/>
          <a:ln>
            <a:noFill/>
          </a:ln>
        </p:spPr>
      </p:pic>
      <p:pic>
        <p:nvPicPr>
          <p:cNvPr id="386" name="Google Shape;386;p72" title="Screenshot 2025-07-02 at 3.23.19 PM.png"/>
          <p:cNvPicPr preferRelativeResize="0"/>
          <p:nvPr/>
        </p:nvPicPr>
        <p:blipFill>
          <a:blip r:embed="rId5">
            <a:alphaModFix/>
          </a:blip>
          <a:stretch>
            <a:fillRect/>
          </a:stretch>
        </p:blipFill>
        <p:spPr>
          <a:xfrm>
            <a:off x="5761056" y="4294652"/>
            <a:ext cx="469383" cy="221203"/>
          </a:xfrm>
          <a:prstGeom prst="rect">
            <a:avLst/>
          </a:prstGeom>
          <a:noFill/>
          <a:ln>
            <a:noFill/>
          </a:ln>
        </p:spPr>
      </p:pic>
      <p:pic>
        <p:nvPicPr>
          <p:cNvPr id="387" name="Google Shape;387;p72" title="Screenshot 2025-07-02 at 3.23.12 PM.png"/>
          <p:cNvPicPr preferRelativeResize="0"/>
          <p:nvPr/>
        </p:nvPicPr>
        <p:blipFill>
          <a:blip r:embed="rId6">
            <a:alphaModFix/>
          </a:blip>
          <a:stretch>
            <a:fillRect/>
          </a:stretch>
        </p:blipFill>
        <p:spPr>
          <a:xfrm>
            <a:off x="3887951" y="4294652"/>
            <a:ext cx="454049" cy="221203"/>
          </a:xfrm>
          <a:prstGeom prst="rect">
            <a:avLst/>
          </a:prstGeom>
          <a:noFill/>
          <a:ln>
            <a:noFill/>
          </a:ln>
        </p:spPr>
      </p:pic>
      <p:pic>
        <p:nvPicPr>
          <p:cNvPr id="388" name="Google Shape;388;p72" title="Screenshot 2025-07-02 at 3.23.07 PM.png"/>
          <p:cNvPicPr preferRelativeResize="0"/>
          <p:nvPr/>
        </p:nvPicPr>
        <p:blipFill>
          <a:blip r:embed="rId7">
            <a:alphaModFix/>
          </a:blip>
          <a:stretch>
            <a:fillRect/>
          </a:stretch>
        </p:blipFill>
        <p:spPr>
          <a:xfrm>
            <a:off x="1801953" y="4126334"/>
            <a:ext cx="612233" cy="605578"/>
          </a:xfrm>
          <a:prstGeom prst="rect">
            <a:avLst/>
          </a:prstGeom>
          <a:noFill/>
          <a:ln>
            <a:noFill/>
          </a:ln>
        </p:spPr>
      </p:pic>
      <p:sp>
        <p:nvSpPr>
          <p:cNvPr id="389" name="Google Shape;389;p72"/>
          <p:cNvSpPr txBox="1"/>
          <p:nvPr/>
        </p:nvSpPr>
        <p:spPr>
          <a:xfrm>
            <a:off x="438400" y="71610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E84F7"/>
                </a:solidFill>
                <a:latin typeface="Poppins"/>
                <a:ea typeface="Poppins"/>
                <a:cs typeface="Poppins"/>
                <a:sym typeface="Poppins"/>
              </a:rPr>
              <a:t>Left View</a:t>
            </a:r>
            <a:endParaRPr>
              <a:solidFill>
                <a:srgbClr val="0E84F7"/>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73"/>
          <p:cNvSpPr txBox="1"/>
          <p:nvPr>
            <p:ph idx="1" type="subTitle"/>
          </p:nvPr>
        </p:nvSpPr>
        <p:spPr>
          <a:xfrm>
            <a:off x="311700" y="292631"/>
            <a:ext cx="8520600" cy="756300"/>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2800"/>
              <a:buNone/>
            </a:pPr>
            <a:r>
              <a:rPr b="1" lang="en" sz="2500">
                <a:latin typeface="Poppins"/>
                <a:ea typeface="Poppins"/>
                <a:cs typeface="Poppins"/>
                <a:sym typeface="Poppins"/>
              </a:rPr>
              <a:t>Know Your Device</a:t>
            </a:r>
            <a:endParaRPr/>
          </a:p>
        </p:txBody>
      </p:sp>
      <p:pic>
        <p:nvPicPr>
          <p:cNvPr descr="A close-up of a computer&#10;&#10;Description automatically generated" id="395" name="Google Shape;395;p73"/>
          <p:cNvPicPr preferRelativeResize="0"/>
          <p:nvPr/>
        </p:nvPicPr>
        <p:blipFill rotWithShape="1">
          <a:blip r:embed="rId3">
            <a:alphaModFix/>
          </a:blip>
          <a:srcRect b="71631" l="15262" r="19090" t="12226"/>
          <a:stretch/>
        </p:blipFill>
        <p:spPr>
          <a:xfrm>
            <a:off x="607025" y="775050"/>
            <a:ext cx="7481599" cy="1176625"/>
          </a:xfrm>
          <a:prstGeom prst="rect">
            <a:avLst/>
          </a:prstGeom>
          <a:noFill/>
          <a:ln>
            <a:noFill/>
          </a:ln>
        </p:spPr>
      </p:pic>
      <p:cxnSp>
        <p:nvCxnSpPr>
          <p:cNvPr id="396" name="Google Shape;396;p73"/>
          <p:cNvCxnSpPr/>
          <p:nvPr/>
        </p:nvCxnSpPr>
        <p:spPr>
          <a:xfrm rot="10800000">
            <a:off x="6374925" y="1709300"/>
            <a:ext cx="0" cy="232800"/>
          </a:xfrm>
          <a:prstGeom prst="straightConnector1">
            <a:avLst/>
          </a:prstGeom>
          <a:noFill/>
          <a:ln cap="flat" cmpd="sng" w="19050">
            <a:solidFill>
              <a:srgbClr val="0C5ADB"/>
            </a:solidFill>
            <a:prstDash val="solid"/>
            <a:round/>
            <a:headEnd len="med" w="med" type="none"/>
            <a:tailEnd len="med" w="med" type="oval"/>
          </a:ln>
        </p:spPr>
      </p:cxnSp>
      <p:cxnSp>
        <p:nvCxnSpPr>
          <p:cNvPr id="397" name="Google Shape;397;p73"/>
          <p:cNvCxnSpPr/>
          <p:nvPr/>
        </p:nvCxnSpPr>
        <p:spPr>
          <a:xfrm rot="10800000">
            <a:off x="6751950" y="1679325"/>
            <a:ext cx="1200" cy="573000"/>
          </a:xfrm>
          <a:prstGeom prst="straightConnector1">
            <a:avLst/>
          </a:prstGeom>
          <a:noFill/>
          <a:ln cap="flat" cmpd="sng" w="19050">
            <a:solidFill>
              <a:srgbClr val="0C5ADB"/>
            </a:solidFill>
            <a:prstDash val="solid"/>
            <a:round/>
            <a:headEnd len="med" w="med" type="none"/>
            <a:tailEnd len="med" w="med" type="oval"/>
          </a:ln>
        </p:spPr>
      </p:cxnSp>
      <p:cxnSp>
        <p:nvCxnSpPr>
          <p:cNvPr id="398" name="Google Shape;398;p73"/>
          <p:cNvCxnSpPr/>
          <p:nvPr/>
        </p:nvCxnSpPr>
        <p:spPr>
          <a:xfrm rot="10800000">
            <a:off x="7309025" y="1679325"/>
            <a:ext cx="1200" cy="573000"/>
          </a:xfrm>
          <a:prstGeom prst="straightConnector1">
            <a:avLst/>
          </a:prstGeom>
          <a:noFill/>
          <a:ln cap="flat" cmpd="sng" w="19050">
            <a:solidFill>
              <a:srgbClr val="0C5ADB"/>
            </a:solidFill>
            <a:prstDash val="solid"/>
            <a:round/>
            <a:headEnd len="med" w="med" type="none"/>
            <a:tailEnd len="med" w="med" type="oval"/>
          </a:ln>
        </p:spPr>
      </p:cxnSp>
      <p:graphicFrame>
        <p:nvGraphicFramePr>
          <p:cNvPr id="399" name="Google Shape;399;p73"/>
          <p:cNvGraphicFramePr/>
          <p:nvPr/>
        </p:nvGraphicFramePr>
        <p:xfrm>
          <a:off x="528025" y="2470550"/>
          <a:ext cx="3000000" cy="3000000"/>
        </p:xfrm>
        <a:graphic>
          <a:graphicData uri="http://schemas.openxmlformats.org/drawingml/2006/table">
            <a:tbl>
              <a:tblPr>
                <a:noFill/>
                <a:tableStyleId>{4D0CB462-961D-4146-ABF8-0F533BF2A69D}</a:tableStyleId>
              </a:tblPr>
              <a:tblGrid>
                <a:gridCol w="2677350"/>
                <a:gridCol w="3047025"/>
                <a:gridCol w="2307750"/>
              </a:tblGrid>
              <a:tr h="2111625">
                <a:tc>
                  <a:txBody>
                    <a:bodyPr/>
                    <a:lstStyle/>
                    <a:p>
                      <a:pPr indent="0" lvl="0" marL="0" rtl="0" algn="l">
                        <a:spcBef>
                          <a:spcPts val="0"/>
                        </a:spcBef>
                        <a:spcAft>
                          <a:spcPts val="0"/>
                        </a:spcAft>
                        <a:buClr>
                          <a:schemeClr val="dk1"/>
                        </a:buClr>
                        <a:buSzPts val="1100"/>
                        <a:buFont typeface="Arial"/>
                        <a:buNone/>
                      </a:pPr>
                      <a:r>
                        <a:rPr b="1" lang="en" sz="1500">
                          <a:solidFill>
                            <a:schemeClr val="dk1"/>
                          </a:solidFill>
                          <a:latin typeface="Poppins"/>
                          <a:ea typeface="Poppins"/>
                          <a:cs typeface="Poppins"/>
                          <a:sym typeface="Poppins"/>
                        </a:rPr>
                        <a:t>Headset/speaker jack</a:t>
                      </a:r>
                      <a:endParaRPr b="1" sz="15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Connects to audio devices (e.g., speakers, headphones), or a headset with microphone.</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500">
                        <a:solidFill>
                          <a:schemeClr val="dk1"/>
                        </a:solidFill>
                        <a:latin typeface="Poppins Medium"/>
                        <a:ea typeface="Poppins Medium"/>
                        <a:cs typeface="Poppins Medium"/>
                        <a:sym typeface="Poppins Medium"/>
                      </a:endParaRPr>
                    </a:p>
                    <a:p>
                      <a:pPr indent="0" lvl="0" marL="0" rtl="0" algn="l">
                        <a:spcBef>
                          <a:spcPts val="0"/>
                        </a:spcBef>
                        <a:spcAft>
                          <a:spcPts val="0"/>
                        </a:spcAft>
                        <a:buNone/>
                      </a:pPr>
                      <a:r>
                        <a:t/>
                      </a:r>
                      <a:endParaRPr>
                        <a:latin typeface="Poppins"/>
                        <a:ea typeface="Poppins"/>
                        <a:cs typeface="Poppins"/>
                        <a:sym typeface="Poppins"/>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500">
                          <a:solidFill>
                            <a:schemeClr val="dk1"/>
                          </a:solidFill>
                          <a:latin typeface="Poppins"/>
                          <a:ea typeface="Poppins"/>
                          <a:cs typeface="Poppins"/>
                          <a:sym typeface="Poppins"/>
                        </a:rPr>
                        <a:t>USB Type-C port with DC-in</a:t>
                      </a:r>
                      <a:endParaRPr b="1" sz="15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Connects to the provided USB Type-C </a:t>
                      </a: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power adapter and to USB devices with </a:t>
                      </a: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a USB Type-C connector. </a:t>
                      </a:r>
                      <a:br>
                        <a:rPr lang="en" sz="1000">
                          <a:solidFill>
                            <a:schemeClr val="dk1"/>
                          </a:solidFill>
                          <a:latin typeface="Poppins"/>
                          <a:ea typeface="Poppins"/>
                          <a:cs typeface="Poppins"/>
                          <a:sym typeface="Poppins"/>
                        </a:rPr>
                      </a:b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Supports DisplayPort™ over USB-C™.</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500">
                        <a:solidFill>
                          <a:schemeClr val="dk1"/>
                        </a:solidFill>
                        <a:latin typeface="Poppins Medium"/>
                        <a:ea typeface="Poppins Medium"/>
                        <a:cs typeface="Poppins Medium"/>
                        <a:sym typeface="Poppins Medium"/>
                      </a:endParaRPr>
                    </a:p>
                    <a:p>
                      <a:pPr indent="0" lvl="0" marL="0" rtl="0" algn="l">
                        <a:spcBef>
                          <a:spcPts val="0"/>
                        </a:spcBef>
                        <a:spcAft>
                          <a:spcPts val="0"/>
                        </a:spcAft>
                        <a:buNone/>
                      </a:pPr>
                      <a:r>
                        <a:t/>
                      </a:r>
                      <a:endParaRPr>
                        <a:latin typeface="Poppins"/>
                        <a:ea typeface="Poppins"/>
                        <a:cs typeface="Poppins"/>
                        <a:sym typeface="Poppins"/>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500">
                          <a:solidFill>
                            <a:schemeClr val="dk1"/>
                          </a:solidFill>
                          <a:latin typeface="Poppins"/>
                          <a:ea typeface="Poppins"/>
                          <a:cs typeface="Poppins"/>
                          <a:sym typeface="Poppins"/>
                        </a:rPr>
                        <a:t>Kensington lock slot</a:t>
                      </a:r>
                      <a:endParaRPr b="1" sz="15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Connects to a Kensington- compatible security lock.</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tc>
              </a:tr>
            </a:tbl>
          </a:graphicData>
        </a:graphic>
      </p:graphicFrame>
      <p:sp>
        <p:nvSpPr>
          <p:cNvPr id="400" name="Google Shape;400;p73"/>
          <p:cNvSpPr txBox="1"/>
          <p:nvPr/>
        </p:nvSpPr>
        <p:spPr>
          <a:xfrm>
            <a:off x="438400" y="71610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E84F7"/>
                </a:solidFill>
                <a:latin typeface="Poppins"/>
                <a:ea typeface="Poppins"/>
                <a:cs typeface="Poppins"/>
                <a:sym typeface="Poppins"/>
              </a:rPr>
              <a:t>Right View</a:t>
            </a:r>
            <a:endParaRPr>
              <a:solidFill>
                <a:srgbClr val="0E84F7"/>
              </a:solidFill>
            </a:endParaRPr>
          </a:p>
        </p:txBody>
      </p:sp>
      <p:pic>
        <p:nvPicPr>
          <p:cNvPr id="401" name="Google Shape;401;p73" title="Screenshot 2025-07-02 at 3.23.46 PM.png"/>
          <p:cNvPicPr preferRelativeResize="0"/>
          <p:nvPr/>
        </p:nvPicPr>
        <p:blipFill>
          <a:blip r:embed="rId4">
            <a:alphaModFix/>
          </a:blip>
          <a:stretch>
            <a:fillRect/>
          </a:stretch>
        </p:blipFill>
        <p:spPr>
          <a:xfrm>
            <a:off x="7962150" y="3940162"/>
            <a:ext cx="490075" cy="564838"/>
          </a:xfrm>
          <a:prstGeom prst="rect">
            <a:avLst/>
          </a:prstGeom>
          <a:noFill/>
          <a:ln>
            <a:noFill/>
          </a:ln>
        </p:spPr>
      </p:pic>
      <p:pic>
        <p:nvPicPr>
          <p:cNvPr id="402" name="Google Shape;402;p73" title="Screenshot 2025-07-02 at 3.23.34 PM.png"/>
          <p:cNvPicPr preferRelativeResize="0"/>
          <p:nvPr/>
        </p:nvPicPr>
        <p:blipFill>
          <a:blip r:embed="rId5">
            <a:alphaModFix/>
          </a:blip>
          <a:stretch>
            <a:fillRect/>
          </a:stretch>
        </p:blipFill>
        <p:spPr>
          <a:xfrm>
            <a:off x="2624850" y="3936075"/>
            <a:ext cx="490073" cy="573000"/>
          </a:xfrm>
          <a:prstGeom prst="rect">
            <a:avLst/>
          </a:prstGeom>
          <a:noFill/>
          <a:ln>
            <a:noFill/>
          </a:ln>
        </p:spPr>
      </p:pic>
      <p:pic>
        <p:nvPicPr>
          <p:cNvPr id="403" name="Google Shape;403;p73" title="Screenshot 2025-07-02 at 3.23.07 PM.png"/>
          <p:cNvPicPr preferRelativeResize="0"/>
          <p:nvPr/>
        </p:nvPicPr>
        <p:blipFill>
          <a:blip r:embed="rId6">
            <a:alphaModFix/>
          </a:blip>
          <a:stretch>
            <a:fillRect/>
          </a:stretch>
        </p:blipFill>
        <p:spPr>
          <a:xfrm>
            <a:off x="5551200" y="3936075"/>
            <a:ext cx="579297" cy="573000"/>
          </a:xfrm>
          <a:prstGeom prst="rect">
            <a:avLst/>
          </a:prstGeom>
          <a:noFill/>
          <a:ln>
            <a:noFill/>
          </a:ln>
        </p:spPr>
      </p:pic>
      <p:cxnSp>
        <p:nvCxnSpPr>
          <p:cNvPr id="404" name="Google Shape;404;p73"/>
          <p:cNvCxnSpPr/>
          <p:nvPr/>
        </p:nvCxnSpPr>
        <p:spPr>
          <a:xfrm rot="10800000">
            <a:off x="2981100" y="1935925"/>
            <a:ext cx="3400800" cy="0"/>
          </a:xfrm>
          <a:prstGeom prst="straightConnector1">
            <a:avLst/>
          </a:prstGeom>
          <a:noFill/>
          <a:ln cap="flat" cmpd="sng" w="19050">
            <a:solidFill>
              <a:srgbClr val="0C5ADB"/>
            </a:solidFill>
            <a:prstDash val="solid"/>
            <a:round/>
            <a:headEnd len="med" w="med" type="none"/>
            <a:tailEnd len="med" w="med" type="none"/>
          </a:ln>
        </p:spPr>
      </p:cxnSp>
      <p:cxnSp>
        <p:nvCxnSpPr>
          <p:cNvPr id="405" name="Google Shape;405;p73"/>
          <p:cNvCxnSpPr/>
          <p:nvPr/>
        </p:nvCxnSpPr>
        <p:spPr>
          <a:xfrm>
            <a:off x="2991850" y="1942650"/>
            <a:ext cx="0" cy="781200"/>
          </a:xfrm>
          <a:prstGeom prst="straightConnector1">
            <a:avLst/>
          </a:prstGeom>
          <a:noFill/>
          <a:ln cap="flat" cmpd="sng" w="19050">
            <a:solidFill>
              <a:srgbClr val="0C5ADB"/>
            </a:solidFill>
            <a:prstDash val="solid"/>
            <a:round/>
            <a:headEnd len="med" w="med" type="none"/>
            <a:tailEnd len="med" w="med" type="oval"/>
          </a:ln>
        </p:spPr>
      </p:cxnSp>
      <p:cxnSp>
        <p:nvCxnSpPr>
          <p:cNvPr id="406" name="Google Shape;406;p73"/>
          <p:cNvCxnSpPr/>
          <p:nvPr/>
        </p:nvCxnSpPr>
        <p:spPr>
          <a:xfrm rot="10800000">
            <a:off x="6122800" y="2245050"/>
            <a:ext cx="633000" cy="0"/>
          </a:xfrm>
          <a:prstGeom prst="straightConnector1">
            <a:avLst/>
          </a:prstGeom>
          <a:noFill/>
          <a:ln cap="flat" cmpd="sng" w="19050">
            <a:solidFill>
              <a:srgbClr val="0C5ADB"/>
            </a:solidFill>
            <a:prstDash val="solid"/>
            <a:round/>
            <a:headEnd len="med" w="med" type="none"/>
            <a:tailEnd len="med" w="med" type="none"/>
          </a:ln>
        </p:spPr>
      </p:cxnSp>
      <p:cxnSp>
        <p:nvCxnSpPr>
          <p:cNvPr id="407" name="Google Shape;407;p73"/>
          <p:cNvCxnSpPr/>
          <p:nvPr/>
        </p:nvCxnSpPr>
        <p:spPr>
          <a:xfrm>
            <a:off x="6130500" y="2244050"/>
            <a:ext cx="0" cy="477000"/>
          </a:xfrm>
          <a:prstGeom prst="straightConnector1">
            <a:avLst/>
          </a:prstGeom>
          <a:noFill/>
          <a:ln cap="flat" cmpd="sng" w="19050">
            <a:solidFill>
              <a:srgbClr val="0C5ADB"/>
            </a:solidFill>
            <a:prstDash val="solid"/>
            <a:round/>
            <a:headEnd len="med" w="med" type="none"/>
            <a:tailEnd len="med" w="med" type="oval"/>
          </a:ln>
        </p:spPr>
      </p:cxnSp>
      <p:cxnSp>
        <p:nvCxnSpPr>
          <p:cNvPr id="408" name="Google Shape;408;p73"/>
          <p:cNvCxnSpPr/>
          <p:nvPr/>
        </p:nvCxnSpPr>
        <p:spPr>
          <a:xfrm rot="10800000">
            <a:off x="7298425" y="2245050"/>
            <a:ext cx="1155300" cy="0"/>
          </a:xfrm>
          <a:prstGeom prst="straightConnector1">
            <a:avLst/>
          </a:prstGeom>
          <a:noFill/>
          <a:ln cap="flat" cmpd="sng" w="19050">
            <a:solidFill>
              <a:srgbClr val="0C5ADB"/>
            </a:solidFill>
            <a:prstDash val="solid"/>
            <a:round/>
            <a:headEnd len="med" w="med" type="none"/>
            <a:tailEnd len="med" w="med" type="none"/>
          </a:ln>
        </p:spPr>
      </p:cxnSp>
      <p:cxnSp>
        <p:nvCxnSpPr>
          <p:cNvPr id="409" name="Google Shape;409;p73"/>
          <p:cNvCxnSpPr/>
          <p:nvPr/>
        </p:nvCxnSpPr>
        <p:spPr>
          <a:xfrm>
            <a:off x="8443175" y="2244050"/>
            <a:ext cx="0" cy="477000"/>
          </a:xfrm>
          <a:prstGeom prst="straightConnector1">
            <a:avLst/>
          </a:prstGeom>
          <a:noFill/>
          <a:ln cap="flat" cmpd="sng" w="19050">
            <a:solidFill>
              <a:srgbClr val="0C5ADB"/>
            </a:solidFill>
            <a:prstDash val="solid"/>
            <a:round/>
            <a:headEnd len="med" w="med" type="none"/>
            <a:tailEnd len="med" w="med" type="oval"/>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grpSp>
        <p:nvGrpSpPr>
          <p:cNvPr id="414" name="Google Shape;414;p74"/>
          <p:cNvGrpSpPr/>
          <p:nvPr/>
        </p:nvGrpSpPr>
        <p:grpSpPr>
          <a:xfrm>
            <a:off x="-114325" y="2003650"/>
            <a:ext cx="5809751" cy="3099500"/>
            <a:chOff x="-114325" y="2003650"/>
            <a:chExt cx="5809751" cy="3099500"/>
          </a:xfrm>
        </p:grpSpPr>
        <p:grpSp>
          <p:nvGrpSpPr>
            <p:cNvPr id="415" name="Google Shape;415;p74"/>
            <p:cNvGrpSpPr/>
            <p:nvPr/>
          </p:nvGrpSpPr>
          <p:grpSpPr>
            <a:xfrm>
              <a:off x="-114325" y="2003650"/>
              <a:ext cx="5809751" cy="3099500"/>
              <a:chOff x="-114325" y="2003650"/>
              <a:chExt cx="5809751" cy="3099500"/>
            </a:xfrm>
          </p:grpSpPr>
          <p:grpSp>
            <p:nvGrpSpPr>
              <p:cNvPr id="416" name="Google Shape;416;p74"/>
              <p:cNvGrpSpPr/>
              <p:nvPr/>
            </p:nvGrpSpPr>
            <p:grpSpPr>
              <a:xfrm>
                <a:off x="-114325" y="2024825"/>
                <a:ext cx="5809751" cy="3078325"/>
                <a:chOff x="-114325" y="1768925"/>
                <a:chExt cx="5809751" cy="3078325"/>
              </a:xfrm>
            </p:grpSpPr>
            <p:pic>
              <p:nvPicPr>
                <p:cNvPr descr="A screen shot of a computer&#10;&#10;Description automatically generated" id="417" name="Google Shape;417;p74"/>
                <p:cNvPicPr preferRelativeResize="0"/>
                <p:nvPr/>
              </p:nvPicPr>
              <p:blipFill rotWithShape="1">
                <a:blip r:embed="rId3">
                  <a:alphaModFix/>
                </a:blip>
                <a:srcRect b="51313" l="12554" r="18807" t="8396"/>
                <a:stretch/>
              </p:blipFill>
              <p:spPr>
                <a:xfrm>
                  <a:off x="-114325" y="1768925"/>
                  <a:ext cx="5809751" cy="3078325"/>
                </a:xfrm>
                <a:prstGeom prst="rect">
                  <a:avLst/>
                </a:prstGeom>
                <a:noFill/>
                <a:ln>
                  <a:noFill/>
                </a:ln>
              </p:spPr>
            </p:pic>
            <p:sp>
              <p:nvSpPr>
                <p:cNvPr id="418" name="Google Shape;418;p74"/>
                <p:cNvSpPr/>
                <p:nvPr/>
              </p:nvSpPr>
              <p:spPr>
                <a:xfrm>
                  <a:off x="5170725" y="2167425"/>
                  <a:ext cx="524700" cy="125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grpSp>
          <p:sp>
            <p:nvSpPr>
              <p:cNvPr id="419" name="Google Shape;419;p74"/>
              <p:cNvSpPr/>
              <p:nvPr/>
            </p:nvSpPr>
            <p:spPr>
              <a:xfrm>
                <a:off x="2907275" y="2003650"/>
                <a:ext cx="171600" cy="65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grpSp>
        <p:sp>
          <p:nvSpPr>
            <p:cNvPr id="420" name="Google Shape;420;p74"/>
            <p:cNvSpPr/>
            <p:nvPr/>
          </p:nvSpPr>
          <p:spPr>
            <a:xfrm>
              <a:off x="2876850" y="3312000"/>
              <a:ext cx="2069400" cy="38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421" name="Google Shape;421;p74"/>
            <p:cNvSpPr/>
            <p:nvPr/>
          </p:nvSpPr>
          <p:spPr>
            <a:xfrm>
              <a:off x="5062275" y="3312000"/>
              <a:ext cx="178800" cy="38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grpSp>
      <p:sp>
        <p:nvSpPr>
          <p:cNvPr id="422" name="Google Shape;422;p74"/>
          <p:cNvSpPr txBox="1"/>
          <p:nvPr>
            <p:ph idx="4294967295" type="subTitle"/>
          </p:nvPr>
        </p:nvSpPr>
        <p:spPr>
          <a:xfrm>
            <a:off x="311700" y="292631"/>
            <a:ext cx="8520600" cy="756300"/>
          </a:xfrm>
          <a:prstGeom prst="rect">
            <a:avLst/>
          </a:prstGeom>
          <a:noFill/>
          <a:ln>
            <a:noFill/>
          </a:ln>
        </p:spPr>
        <p:txBody>
          <a:bodyPr anchorCtr="0" anchor="t" bIns="91425" lIns="91425" spcFirstLastPara="1" rIns="91425" wrap="square" tIns="91425">
            <a:normAutofit/>
          </a:bodyPr>
          <a:lstStyle/>
          <a:p>
            <a:pPr indent="-342900" lvl="0" marL="457200" marR="0" rtl="0" algn="l">
              <a:lnSpc>
                <a:spcPct val="100000"/>
              </a:lnSpc>
              <a:spcBef>
                <a:spcPts val="0"/>
              </a:spcBef>
              <a:spcAft>
                <a:spcPts val="0"/>
              </a:spcAft>
              <a:buClr>
                <a:schemeClr val="dk1"/>
              </a:buClr>
              <a:buSzPts val="2800"/>
              <a:buFont typeface="Poppins Medium"/>
              <a:buNone/>
            </a:pPr>
            <a:r>
              <a:rPr b="1" i="0" lang="en" sz="2500" u="none" cap="none" strike="noStrike">
                <a:solidFill>
                  <a:schemeClr val="dk1"/>
                </a:solidFill>
                <a:latin typeface="Poppins"/>
                <a:ea typeface="Poppins"/>
                <a:cs typeface="Poppins"/>
                <a:sym typeface="Poppins"/>
              </a:rPr>
              <a:t>Know Your Device</a:t>
            </a:r>
            <a:endParaRPr b="0" i="0" sz="1800" u="none" cap="none" strike="noStrike">
              <a:solidFill>
                <a:schemeClr val="dk1"/>
              </a:solidFill>
              <a:latin typeface="Poppins Medium"/>
              <a:ea typeface="Poppins Medium"/>
              <a:cs typeface="Poppins Medium"/>
              <a:sym typeface="Poppins Medium"/>
            </a:endParaRPr>
          </a:p>
        </p:txBody>
      </p:sp>
      <p:sp>
        <p:nvSpPr>
          <p:cNvPr id="423" name="Google Shape;423;p74"/>
          <p:cNvSpPr txBox="1"/>
          <p:nvPr/>
        </p:nvSpPr>
        <p:spPr>
          <a:xfrm>
            <a:off x="438400" y="71610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E84F7"/>
                </a:solidFill>
                <a:latin typeface="Poppins"/>
                <a:ea typeface="Poppins"/>
                <a:cs typeface="Poppins"/>
                <a:sym typeface="Poppins"/>
              </a:rPr>
              <a:t>Front View</a:t>
            </a:r>
            <a:endParaRPr>
              <a:solidFill>
                <a:srgbClr val="0E84F7"/>
              </a:solidFill>
            </a:endParaRPr>
          </a:p>
        </p:txBody>
      </p:sp>
      <p:cxnSp>
        <p:nvCxnSpPr>
          <p:cNvPr id="424" name="Google Shape;424;p74"/>
          <p:cNvCxnSpPr/>
          <p:nvPr/>
        </p:nvCxnSpPr>
        <p:spPr>
          <a:xfrm rot="10800000">
            <a:off x="2992925" y="2207275"/>
            <a:ext cx="0" cy="431700"/>
          </a:xfrm>
          <a:prstGeom prst="straightConnector1">
            <a:avLst/>
          </a:prstGeom>
          <a:noFill/>
          <a:ln cap="flat" cmpd="sng" w="19050">
            <a:solidFill>
              <a:srgbClr val="0C5ADB"/>
            </a:solidFill>
            <a:prstDash val="solid"/>
            <a:round/>
            <a:headEnd len="med" w="med" type="none"/>
            <a:tailEnd len="med" w="med" type="oval"/>
          </a:ln>
        </p:spPr>
      </p:cxnSp>
      <p:cxnSp>
        <p:nvCxnSpPr>
          <p:cNvPr id="425" name="Google Shape;425;p74"/>
          <p:cNvCxnSpPr/>
          <p:nvPr/>
        </p:nvCxnSpPr>
        <p:spPr>
          <a:xfrm>
            <a:off x="2984500" y="2637150"/>
            <a:ext cx="3159600" cy="0"/>
          </a:xfrm>
          <a:prstGeom prst="straightConnector1">
            <a:avLst/>
          </a:prstGeom>
          <a:noFill/>
          <a:ln cap="flat" cmpd="sng" w="19050">
            <a:solidFill>
              <a:srgbClr val="0C5ADB"/>
            </a:solidFill>
            <a:prstDash val="solid"/>
            <a:round/>
            <a:headEnd len="med" w="med" type="none"/>
            <a:tailEnd len="med" w="med" type="oval"/>
          </a:ln>
        </p:spPr>
      </p:cxnSp>
      <p:cxnSp>
        <p:nvCxnSpPr>
          <p:cNvPr id="426" name="Google Shape;426;p74"/>
          <p:cNvCxnSpPr/>
          <p:nvPr/>
        </p:nvCxnSpPr>
        <p:spPr>
          <a:xfrm>
            <a:off x="2984500" y="3999250"/>
            <a:ext cx="3153000" cy="0"/>
          </a:xfrm>
          <a:prstGeom prst="straightConnector1">
            <a:avLst/>
          </a:prstGeom>
          <a:noFill/>
          <a:ln cap="flat" cmpd="sng" w="19050">
            <a:solidFill>
              <a:srgbClr val="0C5ADB"/>
            </a:solidFill>
            <a:prstDash val="solid"/>
            <a:round/>
            <a:headEnd len="med" w="med" type="oval"/>
            <a:tailEnd len="med" w="med" type="oval"/>
          </a:ln>
        </p:spPr>
      </p:cxnSp>
      <p:graphicFrame>
        <p:nvGraphicFramePr>
          <p:cNvPr id="427" name="Google Shape;427;p74"/>
          <p:cNvGraphicFramePr/>
          <p:nvPr/>
        </p:nvGraphicFramePr>
        <p:xfrm>
          <a:off x="5966825" y="1367925"/>
          <a:ext cx="3000000" cy="3000000"/>
        </p:xfrm>
        <a:graphic>
          <a:graphicData uri="http://schemas.openxmlformats.org/drawingml/2006/table">
            <a:tbl>
              <a:tblPr>
                <a:noFill/>
                <a:tableStyleId>{4D0CB462-961D-4146-ABF8-0F533BF2A69D}</a:tableStyleId>
              </a:tblPr>
              <a:tblGrid>
                <a:gridCol w="2865475"/>
              </a:tblGrid>
              <a:tr h="1080425">
                <a:tc>
                  <a:txBody>
                    <a:bodyPr/>
                    <a:lstStyle/>
                    <a:p>
                      <a:pPr indent="0" lvl="0" marL="0" rtl="0" algn="l">
                        <a:lnSpc>
                          <a:spcPct val="115000"/>
                        </a:lnSpc>
                        <a:spcBef>
                          <a:spcPts val="0"/>
                        </a:spcBef>
                        <a:spcAft>
                          <a:spcPts val="0"/>
                        </a:spcAft>
                        <a:buNone/>
                      </a:pPr>
                      <a:r>
                        <a:rPr b="1" lang="en" sz="1500">
                          <a:solidFill>
                            <a:schemeClr val="dk1"/>
                          </a:solidFill>
                          <a:latin typeface="Poppins"/>
                          <a:ea typeface="Poppins"/>
                          <a:cs typeface="Poppins"/>
                          <a:sym typeface="Poppins"/>
                        </a:rPr>
                        <a:t>    Webcam shutter</a:t>
                      </a:r>
                      <a:endParaRPr b="1" sz="15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lang="en" sz="1000">
                          <a:solidFill>
                            <a:schemeClr val="dk1"/>
                          </a:solidFill>
                          <a:latin typeface="Poppins"/>
                          <a:ea typeface="Poppins"/>
                          <a:cs typeface="Poppins"/>
                          <a:sym typeface="Poppins"/>
                        </a:rPr>
                        <a:t>Slide the shutter to the left to cover</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webcam. Slide right to open it.</a:t>
                      </a:r>
                      <a:endParaRPr sz="1000">
                        <a:solidFill>
                          <a:schemeClr val="dk1"/>
                        </a:solidFill>
                        <a:latin typeface="Poppins"/>
                        <a:ea typeface="Poppins"/>
                        <a:cs typeface="Poppins"/>
                        <a:sym typeface="Poppins"/>
                      </a:endParaRPr>
                    </a:p>
                  </a:txBody>
                  <a:tcPr marT="91425" marB="91425" marR="91425" marL="91425"/>
                </a:tc>
              </a:tr>
              <a:tr h="1248925">
                <a:tc>
                  <a:txBody>
                    <a:bodyPr/>
                    <a:lstStyle/>
                    <a:p>
                      <a:pPr indent="0" lvl="0" marL="0" rtl="0" algn="l">
                        <a:lnSpc>
                          <a:spcPct val="115000"/>
                        </a:lnSpc>
                        <a:spcBef>
                          <a:spcPts val="0"/>
                        </a:spcBef>
                        <a:spcAft>
                          <a:spcPts val="0"/>
                        </a:spcAft>
                        <a:buNone/>
                      </a:pPr>
                      <a:r>
                        <a:rPr b="1" lang="en" sz="1500">
                          <a:solidFill>
                            <a:schemeClr val="dk1"/>
                          </a:solidFill>
                          <a:latin typeface="Poppins"/>
                          <a:ea typeface="Poppins"/>
                          <a:cs typeface="Poppins"/>
                          <a:sym typeface="Poppins"/>
                        </a:rPr>
                        <a:t>    Webcam</a:t>
                      </a:r>
                      <a:endParaRPr b="1" sz="1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Web camera for video communication.</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i="1" lang="en" sz="1000">
                          <a:solidFill>
                            <a:schemeClr val="dk1"/>
                          </a:solidFill>
                          <a:latin typeface="Poppins"/>
                          <a:ea typeface="Poppins"/>
                          <a:cs typeface="Poppins"/>
                          <a:sym typeface="Poppins"/>
                        </a:rPr>
                        <a:t>A light next to the webcam indicates that the webcam is active.</a:t>
                      </a:r>
                      <a:endParaRPr i="1"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tc>
              </a:tr>
              <a:tr h="1080425">
                <a:tc>
                  <a:txBody>
                    <a:bodyPr/>
                    <a:lstStyle/>
                    <a:p>
                      <a:pPr indent="0" lvl="0" marL="0" rtl="0" algn="l">
                        <a:lnSpc>
                          <a:spcPct val="115000"/>
                        </a:lnSpc>
                        <a:spcBef>
                          <a:spcPts val="0"/>
                        </a:spcBef>
                        <a:spcAft>
                          <a:spcPts val="0"/>
                        </a:spcAft>
                        <a:buNone/>
                      </a:pPr>
                      <a:r>
                        <a:rPr b="1" lang="en" sz="1500">
                          <a:solidFill>
                            <a:schemeClr val="dk1"/>
                          </a:solidFill>
                          <a:latin typeface="Poppins"/>
                          <a:ea typeface="Poppins"/>
                          <a:cs typeface="Poppins"/>
                          <a:sym typeface="Poppins"/>
                        </a:rPr>
                        <a:t>    Screen</a:t>
                      </a:r>
                      <a:endParaRPr b="1" sz="15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lang="en" sz="1000">
                          <a:solidFill>
                            <a:schemeClr val="dk1"/>
                          </a:solidFill>
                          <a:latin typeface="Poppins"/>
                          <a:ea typeface="Poppins"/>
                          <a:cs typeface="Poppins"/>
                          <a:sym typeface="Poppins"/>
                        </a:rPr>
                        <a:t>Displays Chromebook output, supports touch or non-touch option.</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tc>
              </a:tr>
            </a:tbl>
          </a:graphicData>
        </a:graphic>
      </p:graphicFrame>
      <p:graphicFrame>
        <p:nvGraphicFramePr>
          <p:cNvPr id="428" name="Google Shape;428;p74"/>
          <p:cNvGraphicFramePr/>
          <p:nvPr/>
        </p:nvGraphicFramePr>
        <p:xfrm>
          <a:off x="600700" y="1372488"/>
          <a:ext cx="3000000" cy="3000000"/>
        </p:xfrm>
        <a:graphic>
          <a:graphicData uri="http://schemas.openxmlformats.org/drawingml/2006/table">
            <a:tbl>
              <a:tblPr>
                <a:noFill/>
                <a:tableStyleId>{4D0CB462-961D-4146-ABF8-0F533BF2A69D}</a:tableStyleId>
              </a:tblPr>
              <a:tblGrid>
                <a:gridCol w="4379675"/>
              </a:tblGrid>
              <a:tr h="381000">
                <a:tc>
                  <a:txBody>
                    <a:bodyPr/>
                    <a:lstStyle/>
                    <a:p>
                      <a:pPr indent="0" lvl="0" marL="0" rtl="0" algn="l">
                        <a:lnSpc>
                          <a:spcPct val="115000"/>
                        </a:lnSpc>
                        <a:spcBef>
                          <a:spcPts val="0"/>
                        </a:spcBef>
                        <a:spcAft>
                          <a:spcPts val="0"/>
                        </a:spcAft>
                        <a:buNone/>
                      </a:pPr>
                      <a:r>
                        <a:rPr b="1" lang="en" sz="1500">
                          <a:solidFill>
                            <a:schemeClr val="dk1"/>
                          </a:solidFill>
                          <a:latin typeface="Poppins"/>
                          <a:ea typeface="Poppins"/>
                          <a:cs typeface="Poppins"/>
                          <a:sym typeface="Poppins"/>
                        </a:rPr>
                        <a:t>Microphone       </a:t>
                      </a:r>
                      <a:r>
                        <a:rPr lang="en" sz="1000">
                          <a:solidFill>
                            <a:schemeClr val="dk1"/>
                          </a:solidFill>
                          <a:latin typeface="Poppins"/>
                          <a:ea typeface="Poppins"/>
                          <a:cs typeface="Poppins"/>
                          <a:sym typeface="Poppins"/>
                        </a:rPr>
                        <a:t>Internal microphone for sound recording.</a:t>
                      </a:r>
                      <a:endParaRPr/>
                    </a:p>
                  </a:txBody>
                  <a:tcPr marT="91425" marB="91425" marR="91425" marL="91425"/>
                </a:tc>
              </a:tr>
            </a:tbl>
          </a:graphicData>
        </a:graphic>
      </p:graphicFrame>
      <p:cxnSp>
        <p:nvCxnSpPr>
          <p:cNvPr id="429" name="Google Shape;429;p74"/>
          <p:cNvCxnSpPr/>
          <p:nvPr/>
        </p:nvCxnSpPr>
        <p:spPr>
          <a:xfrm>
            <a:off x="2015000" y="1848500"/>
            <a:ext cx="1365300" cy="0"/>
          </a:xfrm>
          <a:prstGeom prst="straightConnector1">
            <a:avLst/>
          </a:prstGeom>
          <a:noFill/>
          <a:ln cap="flat" cmpd="sng" w="19050">
            <a:solidFill>
              <a:srgbClr val="0C5ADB"/>
            </a:solidFill>
            <a:prstDash val="solid"/>
            <a:round/>
            <a:headEnd len="med" w="med" type="none"/>
            <a:tailEnd len="med" w="med" type="none"/>
          </a:ln>
        </p:spPr>
      </p:cxnSp>
      <p:cxnSp>
        <p:nvCxnSpPr>
          <p:cNvPr id="430" name="Google Shape;430;p74"/>
          <p:cNvCxnSpPr/>
          <p:nvPr/>
        </p:nvCxnSpPr>
        <p:spPr>
          <a:xfrm rot="10800000">
            <a:off x="2954600" y="2025800"/>
            <a:ext cx="2637000" cy="0"/>
          </a:xfrm>
          <a:prstGeom prst="straightConnector1">
            <a:avLst/>
          </a:prstGeom>
          <a:noFill/>
          <a:ln cap="flat" cmpd="sng" w="19050">
            <a:solidFill>
              <a:srgbClr val="0C5ADB"/>
            </a:solidFill>
            <a:prstDash val="solid"/>
            <a:round/>
            <a:headEnd len="med" w="med" type="none"/>
            <a:tailEnd len="med" w="med" type="oval"/>
          </a:ln>
        </p:spPr>
      </p:cxnSp>
      <p:cxnSp>
        <p:nvCxnSpPr>
          <p:cNvPr id="431" name="Google Shape;431;p74"/>
          <p:cNvCxnSpPr/>
          <p:nvPr/>
        </p:nvCxnSpPr>
        <p:spPr>
          <a:xfrm rot="10800000">
            <a:off x="2024900" y="1573200"/>
            <a:ext cx="0" cy="284700"/>
          </a:xfrm>
          <a:prstGeom prst="straightConnector1">
            <a:avLst/>
          </a:prstGeom>
          <a:noFill/>
          <a:ln cap="flat" cmpd="sng" w="19050">
            <a:solidFill>
              <a:srgbClr val="0C5ADB"/>
            </a:solidFill>
            <a:prstDash val="solid"/>
            <a:round/>
            <a:headEnd len="med" w="med" type="none"/>
            <a:tailEnd len="med" w="med" type="oval"/>
          </a:ln>
        </p:spPr>
      </p:cxnSp>
      <p:cxnSp>
        <p:nvCxnSpPr>
          <p:cNvPr id="432" name="Google Shape;432;p74"/>
          <p:cNvCxnSpPr/>
          <p:nvPr/>
        </p:nvCxnSpPr>
        <p:spPr>
          <a:xfrm>
            <a:off x="2618175" y="1851500"/>
            <a:ext cx="0" cy="306000"/>
          </a:xfrm>
          <a:prstGeom prst="straightConnector1">
            <a:avLst/>
          </a:prstGeom>
          <a:noFill/>
          <a:ln cap="flat" cmpd="sng" w="19050">
            <a:solidFill>
              <a:srgbClr val="0C5ADB"/>
            </a:solidFill>
            <a:prstDash val="solid"/>
            <a:round/>
            <a:headEnd len="med" w="med" type="none"/>
            <a:tailEnd len="med" w="med" type="oval"/>
          </a:ln>
        </p:spPr>
      </p:cxnSp>
      <p:cxnSp>
        <p:nvCxnSpPr>
          <p:cNvPr id="433" name="Google Shape;433;p74"/>
          <p:cNvCxnSpPr/>
          <p:nvPr/>
        </p:nvCxnSpPr>
        <p:spPr>
          <a:xfrm>
            <a:off x="3369150" y="1853625"/>
            <a:ext cx="0" cy="303900"/>
          </a:xfrm>
          <a:prstGeom prst="straightConnector1">
            <a:avLst/>
          </a:prstGeom>
          <a:noFill/>
          <a:ln cap="flat" cmpd="sng" w="19050">
            <a:solidFill>
              <a:srgbClr val="0C5ADB"/>
            </a:solidFill>
            <a:prstDash val="solid"/>
            <a:round/>
            <a:headEnd len="med" w="med" type="none"/>
            <a:tailEnd len="med" w="med" type="oval"/>
          </a:ln>
        </p:spPr>
      </p:cxnSp>
      <p:cxnSp>
        <p:nvCxnSpPr>
          <p:cNvPr id="434" name="Google Shape;434;p74"/>
          <p:cNvCxnSpPr/>
          <p:nvPr/>
        </p:nvCxnSpPr>
        <p:spPr>
          <a:xfrm flipH="1" rot="10800000">
            <a:off x="5579375" y="1554075"/>
            <a:ext cx="560700" cy="473100"/>
          </a:xfrm>
          <a:prstGeom prst="straightConnector1">
            <a:avLst/>
          </a:prstGeom>
          <a:noFill/>
          <a:ln cap="flat" cmpd="sng" w="19050">
            <a:solidFill>
              <a:srgbClr val="0C5ADB"/>
            </a:solidFill>
            <a:prstDash val="solid"/>
            <a:round/>
            <a:headEnd len="med" w="med" type="none"/>
            <a:tailEnd len="med" w="med" type="oval"/>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7"/>
          <p:cNvSpPr txBox="1"/>
          <p:nvPr>
            <p:ph idx="1" type="body"/>
          </p:nvPr>
        </p:nvSpPr>
        <p:spPr>
          <a:xfrm>
            <a:off x="4441075" y="1540775"/>
            <a:ext cx="4314900" cy="2855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Welcome and Introductions</a:t>
            </a:r>
            <a:endParaRPr/>
          </a:p>
          <a:p>
            <a:pPr indent="-342900" lvl="0" marL="457200" rtl="0" algn="l">
              <a:spcBef>
                <a:spcPts val="0"/>
              </a:spcBef>
              <a:spcAft>
                <a:spcPts val="0"/>
              </a:spcAft>
              <a:buSzPts val="1800"/>
              <a:buChar char="●"/>
            </a:pPr>
            <a:r>
              <a:rPr lang="en"/>
              <a:t>Purpose of this Course</a:t>
            </a:r>
            <a:endParaRPr/>
          </a:p>
          <a:p>
            <a:pPr indent="-342900" lvl="0" marL="457200" rtl="0" algn="l">
              <a:spcBef>
                <a:spcPts val="0"/>
              </a:spcBef>
              <a:spcAft>
                <a:spcPts val="0"/>
              </a:spcAft>
              <a:buSzPts val="1800"/>
              <a:buChar char="●"/>
            </a:pPr>
            <a:r>
              <a:rPr lang="en"/>
              <a:t>Out of the Box</a:t>
            </a:r>
            <a:endParaRPr/>
          </a:p>
          <a:p>
            <a:pPr indent="-342900" lvl="0" marL="457200" rtl="0" algn="l">
              <a:spcBef>
                <a:spcPts val="0"/>
              </a:spcBef>
              <a:spcAft>
                <a:spcPts val="0"/>
              </a:spcAft>
              <a:buSzPts val="1800"/>
              <a:buChar char="●"/>
            </a:pPr>
            <a:r>
              <a:rPr lang="en"/>
              <a:t>Course Requirements</a:t>
            </a:r>
            <a:endParaRPr/>
          </a:p>
          <a:p>
            <a:pPr indent="-342900" lvl="0" marL="457200" rtl="0" algn="l">
              <a:spcBef>
                <a:spcPts val="0"/>
              </a:spcBef>
              <a:spcAft>
                <a:spcPts val="0"/>
              </a:spcAft>
              <a:buSzPts val="1800"/>
              <a:buChar char="●"/>
            </a:pPr>
            <a:r>
              <a:rPr lang="en"/>
              <a:t>Technology Use</a:t>
            </a:r>
            <a:endParaRPr/>
          </a:p>
          <a:p>
            <a:pPr indent="-342900" lvl="0" marL="457200" rtl="0" algn="l">
              <a:spcBef>
                <a:spcPts val="0"/>
              </a:spcBef>
              <a:spcAft>
                <a:spcPts val="0"/>
              </a:spcAft>
              <a:buSzPts val="1800"/>
              <a:buChar char="●"/>
            </a:pPr>
            <a:r>
              <a:rPr lang="en"/>
              <a:t>Pre-Survey</a:t>
            </a:r>
            <a:endParaRPr/>
          </a:p>
          <a:p>
            <a:pPr indent="-342900" lvl="0" marL="457200" rtl="0" algn="l">
              <a:spcBef>
                <a:spcPts val="0"/>
              </a:spcBef>
              <a:spcAft>
                <a:spcPts val="0"/>
              </a:spcAft>
              <a:buSzPts val="1800"/>
              <a:buChar char="●"/>
            </a:pPr>
            <a:r>
              <a:rPr lang="en"/>
              <a:t>Email</a:t>
            </a:r>
            <a:endParaRPr/>
          </a:p>
        </p:txBody>
      </p:sp>
      <p:sp>
        <p:nvSpPr>
          <p:cNvPr id="276" name="Google Shape;276;p57"/>
          <p:cNvSpPr txBox="1"/>
          <p:nvPr>
            <p:ph type="title"/>
          </p:nvPr>
        </p:nvSpPr>
        <p:spPr>
          <a:xfrm>
            <a:off x="4441075" y="376175"/>
            <a:ext cx="4495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grpSp>
        <p:nvGrpSpPr>
          <p:cNvPr id="439" name="Google Shape;439;p75"/>
          <p:cNvGrpSpPr/>
          <p:nvPr/>
        </p:nvGrpSpPr>
        <p:grpSpPr>
          <a:xfrm>
            <a:off x="1578220" y="1227304"/>
            <a:ext cx="5154927" cy="3005639"/>
            <a:chOff x="1578220" y="1227304"/>
            <a:chExt cx="5154927" cy="3005639"/>
          </a:xfrm>
        </p:grpSpPr>
        <p:grpSp>
          <p:nvGrpSpPr>
            <p:cNvPr id="440" name="Google Shape;440;p75"/>
            <p:cNvGrpSpPr/>
            <p:nvPr/>
          </p:nvGrpSpPr>
          <p:grpSpPr>
            <a:xfrm>
              <a:off x="1578220" y="1227304"/>
              <a:ext cx="5154927" cy="3005639"/>
              <a:chOff x="1567263" y="1048925"/>
              <a:chExt cx="6009474" cy="3283774"/>
            </a:xfrm>
          </p:grpSpPr>
          <p:pic>
            <p:nvPicPr>
              <p:cNvPr id="441" name="Google Shape;441;p75"/>
              <p:cNvPicPr preferRelativeResize="0"/>
              <p:nvPr/>
            </p:nvPicPr>
            <p:blipFill rotWithShape="1">
              <a:blip r:embed="rId3">
                <a:alphaModFix/>
              </a:blip>
              <a:srcRect b="62069" l="7758" r="14341" t="0"/>
              <a:stretch/>
            </p:blipFill>
            <p:spPr>
              <a:xfrm>
                <a:off x="1567263" y="1048925"/>
                <a:ext cx="6009474" cy="3283774"/>
              </a:xfrm>
              <a:prstGeom prst="rect">
                <a:avLst/>
              </a:prstGeom>
              <a:noFill/>
              <a:ln>
                <a:noFill/>
              </a:ln>
            </p:spPr>
          </p:pic>
          <p:sp>
            <p:nvSpPr>
              <p:cNvPr id="442" name="Google Shape;442;p75"/>
              <p:cNvSpPr/>
              <p:nvPr/>
            </p:nvSpPr>
            <p:spPr>
              <a:xfrm>
                <a:off x="6529322" y="1518684"/>
                <a:ext cx="618000" cy="193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443" name="Google Shape;443;p75"/>
              <p:cNvSpPr/>
              <p:nvPr/>
            </p:nvSpPr>
            <p:spPr>
              <a:xfrm>
                <a:off x="1931625" y="1818400"/>
                <a:ext cx="579600" cy="193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grpSp>
        <p:sp>
          <p:nvSpPr>
            <p:cNvPr id="444" name="Google Shape;444;p75"/>
            <p:cNvSpPr/>
            <p:nvPr/>
          </p:nvSpPr>
          <p:spPr>
            <a:xfrm>
              <a:off x="4985200" y="1735225"/>
              <a:ext cx="821700" cy="6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445" name="Google Shape;445;p75"/>
            <p:cNvSpPr/>
            <p:nvPr/>
          </p:nvSpPr>
          <p:spPr>
            <a:xfrm>
              <a:off x="5683250" y="3045350"/>
              <a:ext cx="123600" cy="20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grpSp>
      <p:graphicFrame>
        <p:nvGraphicFramePr>
          <p:cNvPr id="446" name="Google Shape;446;p75"/>
          <p:cNvGraphicFramePr/>
          <p:nvPr/>
        </p:nvGraphicFramePr>
        <p:xfrm>
          <a:off x="535200" y="2216188"/>
          <a:ext cx="3000000" cy="3000000"/>
        </p:xfrm>
        <a:graphic>
          <a:graphicData uri="http://schemas.openxmlformats.org/drawingml/2006/table">
            <a:tbl>
              <a:tblPr>
                <a:noFill/>
                <a:tableStyleId>{4D0CB462-961D-4146-ABF8-0F533BF2A69D}</a:tableStyleId>
              </a:tblPr>
              <a:tblGrid>
                <a:gridCol w="1283275"/>
              </a:tblGrid>
              <a:tr h="1792025">
                <a:tc>
                  <a:txBody>
                    <a:bodyPr/>
                    <a:lstStyle/>
                    <a:p>
                      <a:pPr indent="0" lvl="0" marL="0" rtl="0" algn="l">
                        <a:lnSpc>
                          <a:spcPct val="115000"/>
                        </a:lnSpc>
                        <a:spcBef>
                          <a:spcPts val="0"/>
                        </a:spcBef>
                        <a:spcAft>
                          <a:spcPts val="0"/>
                        </a:spcAft>
                        <a:buClr>
                          <a:schemeClr val="dk1"/>
                        </a:buClr>
                        <a:buSzPts val="1100"/>
                        <a:buFont typeface="Arial"/>
                        <a:buNone/>
                      </a:pPr>
                      <a:r>
                        <a:rPr b="1" lang="en" sz="1450">
                          <a:solidFill>
                            <a:schemeClr val="dk1"/>
                          </a:solidFill>
                          <a:latin typeface="Poppins"/>
                          <a:ea typeface="Poppins"/>
                          <a:cs typeface="Poppins"/>
                          <a:sym typeface="Poppins"/>
                        </a:rPr>
                        <a:t>Keyboard</a:t>
                      </a:r>
                      <a:endParaRPr b="1" sz="145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entering data into your Chromebook.</a:t>
                      </a:r>
                      <a:endParaRPr>
                        <a:latin typeface="Poppins"/>
                        <a:ea typeface="Poppins"/>
                        <a:cs typeface="Poppins"/>
                        <a:sym typeface="Poppins"/>
                      </a:endParaRPr>
                    </a:p>
                  </a:txBody>
                  <a:tcPr marT="91425" marB="91425" marR="91425" marL="91425">
                    <a:lnB cap="flat" cmpd="sng" w="9525">
                      <a:solidFill>
                        <a:srgbClr val="9A9A9A"/>
                      </a:solidFill>
                      <a:prstDash val="solid"/>
                      <a:round/>
                      <a:headEnd len="sm" w="sm" type="none"/>
                      <a:tailEnd len="sm" w="sm" type="none"/>
                    </a:lnB>
                  </a:tcPr>
                </a:tc>
              </a:tr>
            </a:tbl>
          </a:graphicData>
        </a:graphic>
      </p:graphicFrame>
      <p:sp>
        <p:nvSpPr>
          <p:cNvPr id="447" name="Google Shape;447;p75"/>
          <p:cNvSpPr txBox="1"/>
          <p:nvPr>
            <p:ph idx="4294967295" type="subTitle"/>
          </p:nvPr>
        </p:nvSpPr>
        <p:spPr>
          <a:xfrm>
            <a:off x="311700" y="292631"/>
            <a:ext cx="8520600" cy="756300"/>
          </a:xfrm>
          <a:prstGeom prst="rect">
            <a:avLst/>
          </a:prstGeom>
          <a:noFill/>
          <a:ln>
            <a:noFill/>
          </a:ln>
        </p:spPr>
        <p:txBody>
          <a:bodyPr anchorCtr="0" anchor="t" bIns="91425" lIns="91425" spcFirstLastPara="1" rIns="91425" wrap="square" tIns="91425">
            <a:normAutofit/>
          </a:bodyPr>
          <a:lstStyle/>
          <a:p>
            <a:pPr indent="-342900" lvl="0" marL="457200" marR="0" rtl="0" algn="l">
              <a:lnSpc>
                <a:spcPct val="100000"/>
              </a:lnSpc>
              <a:spcBef>
                <a:spcPts val="0"/>
              </a:spcBef>
              <a:spcAft>
                <a:spcPts val="0"/>
              </a:spcAft>
              <a:buClr>
                <a:schemeClr val="dk1"/>
              </a:buClr>
              <a:buSzPts val="2800"/>
              <a:buFont typeface="Poppins Medium"/>
              <a:buNone/>
            </a:pPr>
            <a:r>
              <a:rPr b="1" i="0" lang="en" sz="2500" u="none" cap="none" strike="noStrike">
                <a:solidFill>
                  <a:schemeClr val="dk1"/>
                </a:solidFill>
                <a:latin typeface="Poppins"/>
                <a:ea typeface="Poppins"/>
                <a:cs typeface="Poppins"/>
                <a:sym typeface="Poppins"/>
              </a:rPr>
              <a:t>Know Your Device</a:t>
            </a:r>
            <a:endParaRPr b="0" i="0" sz="1800" u="none" cap="none" strike="noStrike">
              <a:solidFill>
                <a:schemeClr val="dk1"/>
              </a:solidFill>
              <a:latin typeface="Poppins Medium"/>
              <a:ea typeface="Poppins Medium"/>
              <a:cs typeface="Poppins Medium"/>
              <a:sym typeface="Poppins Medium"/>
            </a:endParaRPr>
          </a:p>
        </p:txBody>
      </p:sp>
      <p:sp>
        <p:nvSpPr>
          <p:cNvPr id="448" name="Google Shape;448;p75"/>
          <p:cNvSpPr txBox="1"/>
          <p:nvPr/>
        </p:nvSpPr>
        <p:spPr>
          <a:xfrm>
            <a:off x="438400" y="71610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E84F7"/>
                </a:solidFill>
                <a:latin typeface="Poppins"/>
                <a:ea typeface="Poppins"/>
                <a:cs typeface="Poppins"/>
                <a:sym typeface="Poppins"/>
              </a:rPr>
              <a:t>Keyboard view</a:t>
            </a:r>
            <a:endParaRPr>
              <a:solidFill>
                <a:srgbClr val="0E84F7"/>
              </a:solidFill>
            </a:endParaRPr>
          </a:p>
        </p:txBody>
      </p:sp>
      <p:cxnSp>
        <p:nvCxnSpPr>
          <p:cNvPr id="449" name="Google Shape;449;p75"/>
          <p:cNvCxnSpPr/>
          <p:nvPr/>
        </p:nvCxnSpPr>
        <p:spPr>
          <a:xfrm>
            <a:off x="5342369" y="2468396"/>
            <a:ext cx="1461900" cy="0"/>
          </a:xfrm>
          <a:prstGeom prst="straightConnector1">
            <a:avLst/>
          </a:prstGeom>
          <a:noFill/>
          <a:ln cap="flat" cmpd="sng" w="19050">
            <a:solidFill>
              <a:srgbClr val="0C5ADB"/>
            </a:solidFill>
            <a:prstDash val="solid"/>
            <a:round/>
            <a:headEnd len="med" w="med" type="oval"/>
            <a:tailEnd len="med" w="med" type="oval"/>
          </a:ln>
        </p:spPr>
      </p:cxnSp>
      <p:cxnSp>
        <p:nvCxnSpPr>
          <p:cNvPr id="450" name="Google Shape;450;p75"/>
          <p:cNvCxnSpPr/>
          <p:nvPr/>
        </p:nvCxnSpPr>
        <p:spPr>
          <a:xfrm>
            <a:off x="1929800" y="3486375"/>
            <a:ext cx="1879200" cy="0"/>
          </a:xfrm>
          <a:prstGeom prst="straightConnector1">
            <a:avLst/>
          </a:prstGeom>
          <a:noFill/>
          <a:ln cap="flat" cmpd="sng" w="19050">
            <a:solidFill>
              <a:srgbClr val="0C5ADB"/>
            </a:solidFill>
            <a:prstDash val="solid"/>
            <a:round/>
            <a:headEnd len="med" w="med" type="none"/>
            <a:tailEnd len="med" w="med" type="oval"/>
          </a:ln>
        </p:spPr>
      </p:cxnSp>
      <p:cxnSp>
        <p:nvCxnSpPr>
          <p:cNvPr id="451" name="Google Shape;451;p75"/>
          <p:cNvCxnSpPr/>
          <p:nvPr/>
        </p:nvCxnSpPr>
        <p:spPr>
          <a:xfrm flipH="1" rot="10800000">
            <a:off x="1628575" y="2423700"/>
            <a:ext cx="2180700" cy="7500"/>
          </a:xfrm>
          <a:prstGeom prst="straightConnector1">
            <a:avLst/>
          </a:prstGeom>
          <a:noFill/>
          <a:ln cap="flat" cmpd="sng" w="19050">
            <a:solidFill>
              <a:srgbClr val="0C5ADB"/>
            </a:solidFill>
            <a:prstDash val="solid"/>
            <a:round/>
            <a:headEnd len="med" w="med" type="oval"/>
            <a:tailEnd len="med" w="med" type="oval"/>
          </a:ln>
        </p:spPr>
      </p:cxnSp>
      <p:graphicFrame>
        <p:nvGraphicFramePr>
          <p:cNvPr id="452" name="Google Shape;452;p75"/>
          <p:cNvGraphicFramePr/>
          <p:nvPr/>
        </p:nvGraphicFramePr>
        <p:xfrm>
          <a:off x="6652375" y="1390100"/>
          <a:ext cx="3000000" cy="3000000"/>
        </p:xfrm>
        <a:graphic>
          <a:graphicData uri="http://schemas.openxmlformats.org/drawingml/2006/table">
            <a:tbl>
              <a:tblPr>
                <a:noFill/>
                <a:tableStyleId>{4D0CB462-961D-4146-ABF8-0F533BF2A69D}</a:tableStyleId>
              </a:tblPr>
              <a:tblGrid>
                <a:gridCol w="2067875"/>
              </a:tblGrid>
              <a:tr h="949475">
                <a:tc>
                  <a:txBody>
                    <a:bodyPr/>
                    <a:lstStyle/>
                    <a:p>
                      <a:pPr indent="0" lvl="0" marL="0" rtl="0" algn="l">
                        <a:lnSpc>
                          <a:spcPct val="115000"/>
                        </a:lnSpc>
                        <a:spcBef>
                          <a:spcPts val="0"/>
                        </a:spcBef>
                        <a:spcAft>
                          <a:spcPts val="0"/>
                        </a:spcAft>
                        <a:buClr>
                          <a:schemeClr val="dk1"/>
                        </a:buClr>
                        <a:buSzPts val="1100"/>
                        <a:buFont typeface="Arial"/>
                        <a:buNone/>
                      </a:pPr>
                      <a:r>
                        <a:rPr b="1" lang="en" sz="1450">
                          <a:solidFill>
                            <a:schemeClr val="dk1"/>
                          </a:solidFill>
                          <a:latin typeface="Poppins"/>
                          <a:ea typeface="Poppins"/>
                          <a:cs typeface="Poppins"/>
                          <a:sym typeface="Poppins"/>
                        </a:rPr>
                        <a:t>    Power button</a:t>
                      </a:r>
                      <a:endParaRPr b="1" sz="145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lang="en" sz="1000">
                          <a:solidFill>
                            <a:schemeClr val="dk1"/>
                          </a:solidFill>
                          <a:latin typeface="Poppins"/>
                          <a:ea typeface="Poppins"/>
                          <a:cs typeface="Poppins"/>
                          <a:sym typeface="Poppins"/>
                        </a:rPr>
                        <a:t>Turns the Chromebook </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lang="en" sz="1000">
                          <a:solidFill>
                            <a:schemeClr val="dk1"/>
                          </a:solidFill>
                          <a:latin typeface="Poppins"/>
                          <a:ea typeface="Poppins"/>
                          <a:cs typeface="Poppins"/>
                          <a:sym typeface="Poppins"/>
                        </a:rPr>
                        <a:t>on and off.</a:t>
                      </a:r>
                      <a:endParaRPr>
                        <a:latin typeface="Poppins"/>
                        <a:ea typeface="Poppins"/>
                        <a:cs typeface="Poppins"/>
                        <a:sym typeface="Poppins"/>
                      </a:endParaRPr>
                    </a:p>
                  </a:txBody>
                  <a:tcPr marT="91425" marB="91425" marR="91425" marL="91425">
                    <a:lnB cap="flat" cmpd="sng" w="9525">
                      <a:solidFill>
                        <a:srgbClr val="9A9A9A"/>
                      </a:solidFill>
                      <a:prstDash val="solid"/>
                      <a:round/>
                      <a:headEnd len="sm" w="sm" type="none"/>
                      <a:tailEnd len="sm" w="sm" type="none"/>
                    </a:lnB>
                  </a:tcPr>
                </a:tc>
              </a:tr>
              <a:tr h="794850">
                <a:tc>
                  <a:txBody>
                    <a:bodyPr/>
                    <a:lstStyle/>
                    <a:p>
                      <a:pPr indent="0" lvl="0" marL="0" rtl="0" algn="l">
                        <a:lnSpc>
                          <a:spcPct val="115000"/>
                        </a:lnSpc>
                        <a:spcBef>
                          <a:spcPts val="0"/>
                        </a:spcBef>
                        <a:spcAft>
                          <a:spcPts val="0"/>
                        </a:spcAft>
                        <a:buNone/>
                      </a:pPr>
                      <a:r>
                        <a:rPr b="1" lang="en" sz="1450">
                          <a:latin typeface="Poppins"/>
                          <a:ea typeface="Poppins"/>
                          <a:cs typeface="Poppins"/>
                          <a:sym typeface="Poppins"/>
                        </a:rPr>
                        <a:t>     Numeric keypad</a:t>
                      </a:r>
                      <a:endParaRPr b="1" sz="1450">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 separate keypad for numeric data entry.</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latin typeface="Poppins"/>
                        <a:ea typeface="Poppins"/>
                        <a:cs typeface="Poppins"/>
                        <a:sym typeface="Poppins"/>
                      </a:endParaRPr>
                    </a:p>
                  </a:txBody>
                  <a:tcPr marT="9525" marB="9525" marR="47625" marL="47625">
                    <a:lnL cap="flat" cmpd="sng" w="9525">
                      <a:solidFill>
                        <a:srgbClr val="9A9A9A"/>
                      </a:solidFill>
                      <a:prstDash val="solid"/>
                      <a:round/>
                      <a:headEnd len="sm" w="sm" type="none"/>
                      <a:tailEnd len="sm" w="sm" type="none"/>
                    </a:lnL>
                    <a:lnR cap="flat" cmpd="sng" w="9525">
                      <a:solidFill>
                        <a:srgbClr val="9A9A9A"/>
                      </a:solidFill>
                      <a:prstDash val="solid"/>
                      <a:round/>
                      <a:headEnd len="sm" w="sm" type="none"/>
                      <a:tailEnd len="sm" w="sm" type="none"/>
                    </a:lnR>
                    <a:lnT cap="flat" cmpd="sng" w="9525">
                      <a:solidFill>
                        <a:srgbClr val="9A9A9A"/>
                      </a:solidFill>
                      <a:prstDash val="solid"/>
                      <a:round/>
                      <a:headEnd len="sm" w="sm" type="none"/>
                      <a:tailEnd len="sm" w="sm" type="none"/>
                    </a:lnT>
                    <a:lnB cap="flat" cmpd="sng" w="9525">
                      <a:solidFill>
                        <a:srgbClr val="9A9A9A"/>
                      </a:solidFill>
                      <a:prstDash val="solid"/>
                      <a:round/>
                      <a:headEnd len="sm" w="sm" type="none"/>
                      <a:tailEnd len="sm" w="sm" type="none"/>
                    </a:lnB>
                  </a:tcPr>
                </a:tc>
              </a:tr>
              <a:tr h="876050">
                <a:tc>
                  <a:txBody>
                    <a:bodyPr/>
                    <a:lstStyle/>
                    <a:p>
                      <a:pPr indent="0" lvl="0" marL="0" rtl="0" algn="l">
                        <a:lnSpc>
                          <a:spcPct val="115000"/>
                        </a:lnSpc>
                        <a:spcBef>
                          <a:spcPts val="0"/>
                        </a:spcBef>
                        <a:spcAft>
                          <a:spcPts val="0"/>
                        </a:spcAft>
                        <a:buClr>
                          <a:schemeClr val="dk1"/>
                        </a:buClr>
                        <a:buSzPts val="1100"/>
                        <a:buFont typeface="Arial"/>
                        <a:buNone/>
                      </a:pPr>
                      <a:r>
                        <a:rPr b="1" lang="en" sz="1450">
                          <a:solidFill>
                            <a:schemeClr val="dk1"/>
                          </a:solidFill>
                          <a:latin typeface="Poppins"/>
                          <a:ea typeface="Poppins"/>
                          <a:cs typeface="Poppins"/>
                          <a:sym typeface="Poppins"/>
                        </a:rPr>
                        <a:t>    Fingerprint reader</a:t>
                      </a:r>
                      <a:endParaRPr b="1" sz="145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lang="en" sz="1000">
                          <a:solidFill>
                            <a:schemeClr val="dk1"/>
                          </a:solidFill>
                          <a:latin typeface="Poppins"/>
                          <a:ea typeface="Poppins"/>
                          <a:cs typeface="Poppins"/>
                          <a:sym typeface="Poppins"/>
                        </a:rPr>
                        <a:t>Fingerprint reader for unlocking your Chromebook.</a:t>
                      </a:r>
                      <a:endParaRPr>
                        <a:latin typeface="Poppins"/>
                        <a:ea typeface="Poppins"/>
                        <a:cs typeface="Poppins"/>
                        <a:sym typeface="Poppins"/>
                      </a:endParaRPr>
                    </a:p>
                  </a:txBody>
                  <a:tcPr marT="91425" marB="91425" marR="91425" marL="91425">
                    <a:lnT cap="flat" cmpd="sng" w="9525">
                      <a:solidFill>
                        <a:srgbClr val="9A9A9A"/>
                      </a:solidFill>
                      <a:prstDash val="solid"/>
                      <a:round/>
                      <a:headEnd len="sm" w="sm" type="none"/>
                      <a:tailEnd len="sm" w="sm" type="none"/>
                    </a:lnT>
                  </a:tcPr>
                </a:tc>
              </a:tr>
            </a:tbl>
          </a:graphicData>
        </a:graphic>
      </p:graphicFrame>
      <p:graphicFrame>
        <p:nvGraphicFramePr>
          <p:cNvPr id="453" name="Google Shape;453;p75"/>
          <p:cNvGraphicFramePr/>
          <p:nvPr/>
        </p:nvGraphicFramePr>
        <p:xfrm>
          <a:off x="535200" y="4232950"/>
          <a:ext cx="3000000" cy="3000000"/>
        </p:xfrm>
        <a:graphic>
          <a:graphicData uri="http://schemas.openxmlformats.org/drawingml/2006/table">
            <a:tbl>
              <a:tblPr>
                <a:noFill/>
                <a:tableStyleId>{4D0CB462-961D-4146-ABF8-0F533BF2A69D}</a:tableStyleId>
              </a:tblPr>
              <a:tblGrid>
                <a:gridCol w="1923400"/>
                <a:gridCol w="6261650"/>
              </a:tblGrid>
              <a:tr h="755650">
                <a:tc>
                  <a:txBody>
                    <a:bodyPr/>
                    <a:lstStyle/>
                    <a:p>
                      <a:pPr indent="0" lvl="0" marL="0" rtl="0" algn="l">
                        <a:lnSpc>
                          <a:spcPct val="115000"/>
                        </a:lnSpc>
                        <a:spcBef>
                          <a:spcPts val="0"/>
                        </a:spcBef>
                        <a:spcAft>
                          <a:spcPts val="0"/>
                        </a:spcAft>
                        <a:buNone/>
                      </a:pPr>
                      <a:r>
                        <a:rPr b="1" lang="en" sz="1450">
                          <a:solidFill>
                            <a:schemeClr val="dk1"/>
                          </a:solidFill>
                          <a:latin typeface="Poppins"/>
                          <a:ea typeface="Poppins"/>
                          <a:cs typeface="Poppins"/>
                          <a:sym typeface="Poppins"/>
                        </a:rPr>
                        <a:t>Touchpad / </a:t>
                      </a:r>
                      <a:endParaRPr b="1" sz="145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b="1" lang="en" sz="1450">
                          <a:solidFill>
                            <a:schemeClr val="dk1"/>
                          </a:solidFill>
                          <a:latin typeface="Poppins"/>
                          <a:ea typeface="Poppins"/>
                          <a:cs typeface="Poppins"/>
                          <a:sym typeface="Poppins"/>
                        </a:rPr>
                        <a:t>click button</a:t>
                      </a:r>
                      <a:endParaRPr b="1" sz="1450">
                        <a:solidFill>
                          <a:schemeClr val="dk1"/>
                        </a:solidFill>
                        <a:latin typeface="Poppins"/>
                        <a:ea typeface="Poppins"/>
                        <a:cs typeface="Poppins"/>
                        <a:sym typeface="Poppins"/>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Touch-sensitive pointing device which functions like a Chromebook mouse.</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Pressing down anywhere on the pad functions like the left button of a mouse.</a:t>
                      </a:r>
                      <a:endParaRPr i="1"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i="1" lang="en" sz="1000">
                          <a:solidFill>
                            <a:schemeClr val="dk1"/>
                          </a:solidFill>
                          <a:latin typeface="Poppins"/>
                          <a:ea typeface="Poppins"/>
                          <a:cs typeface="Poppins"/>
                          <a:sym typeface="Poppins"/>
                        </a:rPr>
                        <a:t>Pressing down anywhere with two fingers functions like the right button of a mouse.</a:t>
                      </a:r>
                      <a:endParaRPr>
                        <a:latin typeface="Poppins"/>
                        <a:ea typeface="Poppins"/>
                        <a:cs typeface="Poppins"/>
                        <a:sym typeface="Poppins"/>
                      </a:endParaRPr>
                    </a:p>
                  </a:txBody>
                  <a:tcPr marT="91425" marB="91425" marR="91425" marL="91425"/>
                </a:tc>
              </a:tr>
            </a:tbl>
          </a:graphicData>
        </a:graphic>
      </p:graphicFrame>
      <p:grpSp>
        <p:nvGrpSpPr>
          <p:cNvPr id="454" name="Google Shape;454;p75"/>
          <p:cNvGrpSpPr/>
          <p:nvPr/>
        </p:nvGrpSpPr>
        <p:grpSpPr>
          <a:xfrm>
            <a:off x="4985200" y="1618200"/>
            <a:ext cx="1806900" cy="315450"/>
            <a:chOff x="4985200" y="1618200"/>
            <a:chExt cx="1806900" cy="315450"/>
          </a:xfrm>
        </p:grpSpPr>
        <p:cxnSp>
          <p:nvCxnSpPr>
            <p:cNvPr id="455" name="Google Shape;455;p75"/>
            <p:cNvCxnSpPr/>
            <p:nvPr/>
          </p:nvCxnSpPr>
          <p:spPr>
            <a:xfrm>
              <a:off x="4994057" y="1771649"/>
              <a:ext cx="0" cy="162000"/>
            </a:xfrm>
            <a:prstGeom prst="straightConnector1">
              <a:avLst/>
            </a:prstGeom>
            <a:noFill/>
            <a:ln cap="flat" cmpd="sng" w="19050">
              <a:solidFill>
                <a:srgbClr val="0C5ADB"/>
              </a:solidFill>
              <a:prstDash val="solid"/>
              <a:round/>
              <a:headEnd len="med" w="med" type="none"/>
              <a:tailEnd len="med" w="med" type="oval"/>
            </a:ln>
          </p:spPr>
        </p:cxnSp>
        <p:cxnSp>
          <p:nvCxnSpPr>
            <p:cNvPr id="456" name="Google Shape;456;p75"/>
            <p:cNvCxnSpPr/>
            <p:nvPr/>
          </p:nvCxnSpPr>
          <p:spPr>
            <a:xfrm flipH="1" rot="10800000">
              <a:off x="4985200" y="1618200"/>
              <a:ext cx="1806900" cy="162900"/>
            </a:xfrm>
            <a:prstGeom prst="straightConnector1">
              <a:avLst/>
            </a:prstGeom>
            <a:noFill/>
            <a:ln cap="flat" cmpd="sng" w="19050">
              <a:solidFill>
                <a:srgbClr val="0C5ADB"/>
              </a:solidFill>
              <a:prstDash val="solid"/>
              <a:round/>
              <a:headEnd len="med" w="med" type="none"/>
              <a:tailEnd len="med" w="med" type="oval"/>
            </a:ln>
          </p:spPr>
        </p:cxnSp>
      </p:grpSp>
      <p:cxnSp>
        <p:nvCxnSpPr>
          <p:cNvPr id="457" name="Google Shape;457;p75"/>
          <p:cNvCxnSpPr/>
          <p:nvPr/>
        </p:nvCxnSpPr>
        <p:spPr>
          <a:xfrm>
            <a:off x="5628065" y="3104869"/>
            <a:ext cx="1196400" cy="237900"/>
          </a:xfrm>
          <a:prstGeom prst="straightConnector1">
            <a:avLst/>
          </a:prstGeom>
          <a:noFill/>
          <a:ln cap="flat" cmpd="sng" w="19050">
            <a:solidFill>
              <a:srgbClr val="0C5ADB"/>
            </a:solidFill>
            <a:prstDash val="solid"/>
            <a:round/>
            <a:headEnd len="med" w="med" type="oval"/>
            <a:tailEnd len="med" w="med" type="oval"/>
          </a:ln>
        </p:spPr>
      </p:cxnSp>
      <p:cxnSp>
        <p:nvCxnSpPr>
          <p:cNvPr id="458" name="Google Shape;458;p75"/>
          <p:cNvCxnSpPr/>
          <p:nvPr/>
        </p:nvCxnSpPr>
        <p:spPr>
          <a:xfrm>
            <a:off x="1938400" y="3486375"/>
            <a:ext cx="0" cy="990000"/>
          </a:xfrm>
          <a:prstGeom prst="straightConnector1">
            <a:avLst/>
          </a:prstGeom>
          <a:noFill/>
          <a:ln cap="flat" cmpd="sng" w="19050">
            <a:solidFill>
              <a:srgbClr val="0C5ADB"/>
            </a:solidFill>
            <a:prstDash val="solid"/>
            <a:round/>
            <a:headEnd len="med" w="med" type="none"/>
            <a:tailEnd len="med" w="med" type="oval"/>
          </a:ln>
        </p:spPr>
      </p:cxnSp>
      <p:pic>
        <p:nvPicPr>
          <p:cNvPr id="459" name="Google Shape;459;p75" title="Screenshot 2025-07-02 at 6.05.51 PM.png"/>
          <p:cNvPicPr preferRelativeResize="0"/>
          <p:nvPr/>
        </p:nvPicPr>
        <p:blipFill>
          <a:blip r:embed="rId4">
            <a:alphaModFix/>
          </a:blip>
          <a:stretch>
            <a:fillRect/>
          </a:stretch>
        </p:blipFill>
        <p:spPr>
          <a:xfrm>
            <a:off x="8211725" y="1460950"/>
            <a:ext cx="303750" cy="267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6"/>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Getting started with your Chromebook</a:t>
            </a:r>
            <a:endParaRPr/>
          </a:p>
        </p:txBody>
      </p:sp>
      <p:sp>
        <p:nvSpPr>
          <p:cNvPr id="465" name="Google Shape;465;p76"/>
          <p:cNvSpPr txBox="1"/>
          <p:nvPr>
            <p:ph idx="4294967295" type="body"/>
          </p:nvPr>
        </p:nvSpPr>
        <p:spPr>
          <a:xfrm>
            <a:off x="449525" y="1573325"/>
            <a:ext cx="4058700" cy="16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t>To set up your Chromebook, you'll need:</a:t>
            </a:r>
            <a:endParaRPr sz="1600"/>
          </a:p>
          <a:p>
            <a:pPr indent="-330200" lvl="0" marL="457200" rtl="0" algn="l">
              <a:spcBef>
                <a:spcPts val="0"/>
              </a:spcBef>
              <a:spcAft>
                <a:spcPts val="0"/>
              </a:spcAft>
              <a:buSzPts val="1600"/>
              <a:buChar char="●"/>
            </a:pPr>
            <a:r>
              <a:rPr lang="en" sz="1600"/>
              <a:t>Your Google Account username and password</a:t>
            </a:r>
            <a:endParaRPr sz="1600"/>
          </a:p>
          <a:p>
            <a:pPr indent="-330200" lvl="0" marL="457200" rtl="0" algn="l">
              <a:spcBef>
                <a:spcPts val="0"/>
              </a:spcBef>
              <a:spcAft>
                <a:spcPts val="0"/>
              </a:spcAft>
              <a:buSzPts val="1600"/>
              <a:buChar char="●"/>
            </a:pPr>
            <a:r>
              <a:rPr lang="en" sz="1600"/>
              <a:t>Access to internet (WiFi)</a:t>
            </a:r>
            <a:endParaRPr sz="1600"/>
          </a:p>
        </p:txBody>
      </p:sp>
      <p:pic>
        <p:nvPicPr>
          <p:cNvPr id="466" name="Google Shape;466;p76"/>
          <p:cNvPicPr preferRelativeResize="0"/>
          <p:nvPr/>
        </p:nvPicPr>
        <p:blipFill>
          <a:blip r:embed="rId3">
            <a:alphaModFix/>
          </a:blip>
          <a:stretch>
            <a:fillRect/>
          </a:stretch>
        </p:blipFill>
        <p:spPr>
          <a:xfrm>
            <a:off x="4984375" y="824425"/>
            <a:ext cx="3847926" cy="38479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7"/>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Turn on your Chromebook</a:t>
            </a:r>
            <a:endParaRPr/>
          </a:p>
        </p:txBody>
      </p:sp>
      <p:sp>
        <p:nvSpPr>
          <p:cNvPr id="472" name="Google Shape;472;p77"/>
          <p:cNvSpPr txBox="1"/>
          <p:nvPr>
            <p:ph idx="4294967295" type="body"/>
          </p:nvPr>
        </p:nvSpPr>
        <p:spPr>
          <a:xfrm>
            <a:off x="449525" y="1460125"/>
            <a:ext cx="4704000" cy="229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Poppins"/>
                <a:ea typeface="Poppins"/>
                <a:cs typeface="Poppins"/>
                <a:sym typeface="Poppins"/>
              </a:rPr>
              <a:t>Turn on your Chromebook</a:t>
            </a:r>
            <a:endParaRPr b="1" sz="1600">
              <a:latin typeface="Poppins"/>
              <a:ea typeface="Poppins"/>
              <a:cs typeface="Poppins"/>
              <a:sym typeface="Poppins"/>
            </a:endParaRPr>
          </a:p>
          <a:p>
            <a:pPr indent="-330200" lvl="0" marL="457200" rtl="0" algn="l">
              <a:spcBef>
                <a:spcPts val="0"/>
              </a:spcBef>
              <a:spcAft>
                <a:spcPts val="0"/>
              </a:spcAft>
              <a:buSzPts val="1600"/>
              <a:buAutoNum type="arabicPeriod"/>
            </a:pPr>
            <a:r>
              <a:rPr lang="en" sz="1600"/>
              <a:t>Plug your Chromebook into a power source. You should be able to find a circular port, typically found on the sides, to plug your charging cable into.</a:t>
            </a:r>
            <a:endParaRPr sz="1600"/>
          </a:p>
          <a:p>
            <a:pPr indent="-330200" lvl="0" marL="457200" rtl="0" algn="l">
              <a:spcBef>
                <a:spcPts val="0"/>
              </a:spcBef>
              <a:spcAft>
                <a:spcPts val="0"/>
              </a:spcAft>
              <a:buSzPts val="1600"/>
              <a:buAutoNum type="arabicPeriod"/>
            </a:pPr>
            <a:r>
              <a:rPr lang="en" sz="1600"/>
              <a:t>On the </a:t>
            </a:r>
            <a:r>
              <a:rPr lang="en" sz="1600"/>
              <a:t>keyboard</a:t>
            </a:r>
            <a:r>
              <a:rPr lang="en" sz="1600"/>
              <a:t> of your Chromebook, find and press the Power button.</a:t>
            </a:r>
            <a:endParaRPr sz="1600"/>
          </a:p>
        </p:txBody>
      </p:sp>
      <p:pic>
        <p:nvPicPr>
          <p:cNvPr id="473" name="Google Shape;473;p77"/>
          <p:cNvPicPr preferRelativeResize="0"/>
          <p:nvPr/>
        </p:nvPicPr>
        <p:blipFill rotWithShape="1">
          <a:blip r:embed="rId3">
            <a:alphaModFix/>
          </a:blip>
          <a:srcRect b="18529" l="3716" r="0" t="19703"/>
          <a:stretch/>
        </p:blipFill>
        <p:spPr>
          <a:xfrm>
            <a:off x="5153525" y="1399625"/>
            <a:ext cx="3914276" cy="25112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8"/>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Select your language and click “Let’s go”</a:t>
            </a:r>
            <a:endParaRPr/>
          </a:p>
        </p:txBody>
      </p:sp>
      <p:sp>
        <p:nvSpPr>
          <p:cNvPr id="479" name="Google Shape;479;p78"/>
          <p:cNvSpPr txBox="1"/>
          <p:nvPr>
            <p:ph idx="4294967295" type="body"/>
          </p:nvPr>
        </p:nvSpPr>
        <p:spPr>
          <a:xfrm>
            <a:off x="449525" y="1411950"/>
            <a:ext cx="3685500" cy="3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Poppins"/>
                <a:ea typeface="Poppins"/>
                <a:cs typeface="Poppins"/>
                <a:sym typeface="Poppins"/>
              </a:rPr>
              <a:t>Follow the on-screen instructions</a:t>
            </a:r>
            <a:endParaRPr b="1" sz="1600">
              <a:latin typeface="Poppins"/>
              <a:ea typeface="Poppins"/>
              <a:cs typeface="Poppins"/>
              <a:sym typeface="Poppins"/>
            </a:endParaRPr>
          </a:p>
          <a:p>
            <a:pPr indent="-330200" lvl="0" marL="457200" rtl="0" algn="l">
              <a:spcBef>
                <a:spcPts val="0"/>
              </a:spcBef>
              <a:spcAft>
                <a:spcPts val="0"/>
              </a:spcAft>
              <a:buSzPts val="1600"/>
              <a:buAutoNum type="arabicPeriod"/>
            </a:pPr>
            <a:r>
              <a:rPr lang="en" sz="1600"/>
              <a:t>To choose your language and keyboard settings, select your preferences from the on-screen options.</a:t>
            </a:r>
            <a:endParaRPr sz="1600"/>
          </a:p>
        </p:txBody>
      </p:sp>
      <p:pic>
        <p:nvPicPr>
          <p:cNvPr id="480" name="Google Shape;480;p78"/>
          <p:cNvPicPr preferRelativeResize="0"/>
          <p:nvPr/>
        </p:nvPicPr>
        <p:blipFill>
          <a:blip r:embed="rId3">
            <a:alphaModFix/>
          </a:blip>
          <a:stretch>
            <a:fillRect/>
          </a:stretch>
        </p:blipFill>
        <p:spPr>
          <a:xfrm>
            <a:off x="4232026" y="1250800"/>
            <a:ext cx="4799898" cy="2864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9"/>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Connect to WiFi</a:t>
            </a:r>
            <a:endParaRPr/>
          </a:p>
        </p:txBody>
      </p:sp>
      <p:sp>
        <p:nvSpPr>
          <p:cNvPr id="486" name="Google Shape;486;p79"/>
          <p:cNvSpPr txBox="1"/>
          <p:nvPr>
            <p:ph idx="4294967295" type="body"/>
          </p:nvPr>
        </p:nvSpPr>
        <p:spPr>
          <a:xfrm>
            <a:off x="449525" y="1411950"/>
            <a:ext cx="3685500" cy="3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Poppins"/>
                <a:ea typeface="Poppins"/>
                <a:cs typeface="Poppins"/>
                <a:sym typeface="Poppins"/>
              </a:rPr>
              <a:t>Follow the on-screen instructions</a:t>
            </a:r>
            <a:endParaRPr b="1" sz="1600">
              <a:latin typeface="Poppins"/>
              <a:ea typeface="Poppins"/>
              <a:cs typeface="Poppins"/>
              <a:sym typeface="Poppins"/>
            </a:endParaRPr>
          </a:p>
          <a:p>
            <a:pPr indent="-330200" lvl="0" marL="457200" rtl="0" algn="l">
              <a:spcBef>
                <a:spcPts val="0"/>
              </a:spcBef>
              <a:spcAft>
                <a:spcPts val="0"/>
              </a:spcAft>
              <a:buSzPts val="1600"/>
              <a:buAutoNum type="arabicPeriod"/>
            </a:pPr>
            <a:r>
              <a:rPr lang="en" sz="1600"/>
              <a:t>Select your network (WiFi).</a:t>
            </a:r>
            <a:endParaRPr sz="1600"/>
          </a:p>
          <a:p>
            <a:pPr indent="-330200" lvl="0" marL="457200" rtl="0" algn="l">
              <a:spcBef>
                <a:spcPts val="0"/>
              </a:spcBef>
              <a:spcAft>
                <a:spcPts val="0"/>
              </a:spcAft>
              <a:buSzPts val="1600"/>
              <a:buAutoNum type="arabicPeriod"/>
            </a:pPr>
            <a:r>
              <a:rPr lang="en" sz="1600"/>
              <a:t>Accept the terms of service.</a:t>
            </a:r>
            <a:endParaRPr sz="1600"/>
          </a:p>
        </p:txBody>
      </p:sp>
      <p:pic>
        <p:nvPicPr>
          <p:cNvPr id="487" name="Google Shape;487;p79"/>
          <p:cNvPicPr preferRelativeResize="0"/>
          <p:nvPr/>
        </p:nvPicPr>
        <p:blipFill rotWithShape="1">
          <a:blip r:embed="rId3">
            <a:alphaModFix/>
          </a:blip>
          <a:srcRect b="129" l="0" r="0" t="119"/>
          <a:stretch/>
        </p:blipFill>
        <p:spPr>
          <a:xfrm>
            <a:off x="4210046" y="1281331"/>
            <a:ext cx="4566226" cy="2724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80"/>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Sign in with your Google Account</a:t>
            </a:r>
            <a:endParaRPr/>
          </a:p>
        </p:txBody>
      </p:sp>
      <p:sp>
        <p:nvSpPr>
          <p:cNvPr id="493" name="Google Shape;493;p80"/>
          <p:cNvSpPr txBox="1"/>
          <p:nvPr>
            <p:ph idx="4294967295" type="body"/>
          </p:nvPr>
        </p:nvSpPr>
        <p:spPr>
          <a:xfrm>
            <a:off x="449525" y="1402125"/>
            <a:ext cx="3110700" cy="34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Enter your Google Account email and password.</a:t>
            </a:r>
            <a:endParaRPr sz="1600"/>
          </a:p>
        </p:txBody>
      </p:sp>
      <p:pic>
        <p:nvPicPr>
          <p:cNvPr id="494" name="Google Shape;494;p80"/>
          <p:cNvPicPr preferRelativeResize="0"/>
          <p:nvPr/>
        </p:nvPicPr>
        <p:blipFill>
          <a:blip r:embed="rId3">
            <a:alphaModFix/>
          </a:blip>
          <a:stretch>
            <a:fillRect/>
          </a:stretch>
        </p:blipFill>
        <p:spPr>
          <a:xfrm>
            <a:off x="4284750" y="1478325"/>
            <a:ext cx="4389125" cy="25281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81"/>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If you </a:t>
            </a:r>
            <a:r>
              <a:rPr lang="en"/>
              <a:t>don't</a:t>
            </a:r>
            <a:r>
              <a:rPr lang="en"/>
              <a:t> have a  Google Account</a:t>
            </a:r>
            <a:endParaRPr/>
          </a:p>
        </p:txBody>
      </p:sp>
      <p:sp>
        <p:nvSpPr>
          <p:cNvPr id="500" name="Google Shape;500;p81"/>
          <p:cNvSpPr txBox="1"/>
          <p:nvPr>
            <p:ph idx="4294967295" type="body"/>
          </p:nvPr>
        </p:nvSpPr>
        <p:spPr>
          <a:xfrm>
            <a:off x="449525" y="1503950"/>
            <a:ext cx="3540900" cy="253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If you don’t have a Google Account , click “More Options” and tap on “Create New Account.”</a:t>
            </a:r>
            <a:endParaRPr sz="1600"/>
          </a:p>
        </p:txBody>
      </p:sp>
      <p:pic>
        <p:nvPicPr>
          <p:cNvPr id="501" name="Google Shape;501;p81"/>
          <p:cNvPicPr preferRelativeResize="0"/>
          <p:nvPr/>
        </p:nvPicPr>
        <p:blipFill>
          <a:blip r:embed="rId3">
            <a:alphaModFix/>
          </a:blip>
          <a:stretch>
            <a:fillRect/>
          </a:stretch>
        </p:blipFill>
        <p:spPr>
          <a:xfrm>
            <a:off x="3860300" y="1356150"/>
            <a:ext cx="4700175" cy="27907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82"/>
          <p:cNvSpPr txBox="1"/>
          <p:nvPr>
            <p:ph type="title"/>
          </p:nvPr>
        </p:nvSpPr>
        <p:spPr>
          <a:xfrm>
            <a:off x="540300" y="445025"/>
            <a:ext cx="5022300" cy="687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Creating a Google Account</a:t>
            </a:r>
            <a:endParaRPr/>
          </a:p>
        </p:txBody>
      </p:sp>
      <p:sp>
        <p:nvSpPr>
          <p:cNvPr id="507" name="Google Shape;507;p82"/>
          <p:cNvSpPr txBox="1"/>
          <p:nvPr>
            <p:ph idx="1" type="body"/>
          </p:nvPr>
        </p:nvSpPr>
        <p:spPr>
          <a:xfrm>
            <a:off x="540300" y="1048275"/>
            <a:ext cx="5250000" cy="3404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Choosing a Username</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Used to communicate with others</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Be appropriate</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Make take a few tries to find a unique one</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Choosing a Password</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Something that has numbers, letters, and symbols</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Nothing too easy to figure out like ABC123</a:t>
            </a:r>
            <a:endParaRPr>
              <a:solidFill>
                <a:schemeClr val="dk1"/>
              </a:solidFill>
            </a:endParaRPr>
          </a:p>
        </p:txBody>
      </p:sp>
      <p:pic>
        <p:nvPicPr>
          <p:cNvPr id="508" name="Google Shape;508;p82"/>
          <p:cNvPicPr preferRelativeResize="0"/>
          <p:nvPr>
            <p:ph idx="2" type="pic"/>
          </p:nvPr>
        </p:nvPicPr>
        <p:blipFill rotWithShape="1">
          <a:blip r:embed="rId3">
            <a:alphaModFix/>
          </a:blip>
          <a:srcRect b="0" l="2417" r="2407" t="0"/>
          <a:stretch/>
        </p:blipFill>
        <p:spPr>
          <a:xfrm>
            <a:off x="5725726" y="445025"/>
            <a:ext cx="2975400" cy="4236000"/>
          </a:xfrm>
          <a:prstGeom prst="roundRect">
            <a:avLst>
              <a:gd fmla="val 8291" name="adj"/>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83"/>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Create a PIN (optional) </a:t>
            </a:r>
            <a:endParaRPr/>
          </a:p>
        </p:txBody>
      </p:sp>
      <p:sp>
        <p:nvSpPr>
          <p:cNvPr id="514" name="Google Shape;514;p83"/>
          <p:cNvSpPr txBox="1"/>
          <p:nvPr>
            <p:ph idx="4294967295" type="body"/>
          </p:nvPr>
        </p:nvSpPr>
        <p:spPr>
          <a:xfrm>
            <a:off x="449525" y="1445550"/>
            <a:ext cx="3302100" cy="31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You can create a PIN to unlock your Chromebook if you want. A PIN is a numerical code that you can use as an alternative to your Google Account password. </a:t>
            </a:r>
            <a:endParaRPr sz="1600"/>
          </a:p>
          <a:p>
            <a:pPr indent="-330200" lvl="0" marL="457200" rtl="0" algn="l">
              <a:spcBef>
                <a:spcPts val="0"/>
              </a:spcBef>
              <a:spcAft>
                <a:spcPts val="0"/>
              </a:spcAft>
              <a:buSzPts val="1600"/>
              <a:buChar char="●"/>
            </a:pPr>
            <a:r>
              <a:rPr lang="en" sz="1600"/>
              <a:t>Enter a PIN of 6 digits or more.</a:t>
            </a:r>
            <a:endParaRPr sz="1600"/>
          </a:p>
        </p:txBody>
      </p:sp>
      <p:pic>
        <p:nvPicPr>
          <p:cNvPr id="515" name="Google Shape;515;p83"/>
          <p:cNvPicPr preferRelativeResize="0"/>
          <p:nvPr/>
        </p:nvPicPr>
        <p:blipFill>
          <a:blip r:embed="rId3">
            <a:alphaModFix/>
          </a:blip>
          <a:stretch>
            <a:fillRect/>
          </a:stretch>
        </p:blipFill>
        <p:spPr>
          <a:xfrm>
            <a:off x="4235825" y="1324950"/>
            <a:ext cx="4699750" cy="26429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84"/>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solidFill>
                  <a:schemeClr val="dk1"/>
                </a:solidFill>
              </a:rPr>
              <a:t>Attach Accessories</a:t>
            </a:r>
            <a:endParaRPr/>
          </a:p>
        </p:txBody>
      </p:sp>
      <p:sp>
        <p:nvSpPr>
          <p:cNvPr id="521" name="Google Shape;521;p84"/>
          <p:cNvSpPr txBox="1"/>
          <p:nvPr>
            <p:ph idx="4294967295" type="body"/>
          </p:nvPr>
        </p:nvSpPr>
        <p:spPr>
          <a:xfrm>
            <a:off x="540300" y="1152475"/>
            <a:ext cx="32196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Connect your mouse to your Chromebook. Use one of the USB Type-C ports on the sides to connect the mouse cable.</a:t>
            </a:r>
            <a:endParaRPr>
              <a:solidFill>
                <a:schemeClr val="dk1"/>
              </a:solidFill>
            </a:endParaRPr>
          </a:p>
          <a:p>
            <a:pPr indent="0" lvl="0" marL="0" rtl="0" algn="l">
              <a:spcBef>
                <a:spcPts val="0"/>
              </a:spcBef>
              <a:spcAft>
                <a:spcPts val="0"/>
              </a:spcAft>
              <a:buNone/>
            </a:pPr>
            <a:r>
              <a:t/>
            </a:r>
            <a:endParaRPr/>
          </a:p>
        </p:txBody>
      </p:sp>
      <p:pic>
        <p:nvPicPr>
          <p:cNvPr id="522" name="Google Shape;522;p84"/>
          <p:cNvPicPr preferRelativeResize="0"/>
          <p:nvPr/>
        </p:nvPicPr>
        <p:blipFill rotWithShape="1">
          <a:blip r:embed="rId3">
            <a:alphaModFix/>
          </a:blip>
          <a:srcRect b="0" l="23643" r="19942" t="0"/>
          <a:stretch/>
        </p:blipFill>
        <p:spPr>
          <a:xfrm>
            <a:off x="4849875" y="642150"/>
            <a:ext cx="3719176" cy="38591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8"/>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Welcome and Introductions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85"/>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Chromebook Set-up (Video)</a:t>
            </a:r>
            <a:endParaRPr/>
          </a:p>
        </p:txBody>
      </p:sp>
      <p:pic>
        <p:nvPicPr>
          <p:cNvPr descr="Onboarding video to help users how to set up their new device" id="528" name="Google Shape;528;p85" title="Set up your Chromebook">
            <a:hlinkClick r:id="rId3"/>
          </p:cNvPr>
          <p:cNvPicPr preferRelativeResize="0"/>
          <p:nvPr/>
        </p:nvPicPr>
        <p:blipFill>
          <a:blip r:embed="rId4">
            <a:alphaModFix/>
          </a:blip>
          <a:stretch>
            <a:fillRect/>
          </a:stretch>
        </p:blipFill>
        <p:spPr>
          <a:xfrm>
            <a:off x="2151700" y="1139675"/>
            <a:ext cx="5429400" cy="3054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6"/>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Chromebook Interface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7"/>
          <p:cNvSpPr txBox="1"/>
          <p:nvPr/>
        </p:nvSpPr>
        <p:spPr>
          <a:xfrm>
            <a:off x="201525" y="737575"/>
            <a:ext cx="2603400" cy="9702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1D033E"/>
                </a:solidFill>
                <a:latin typeface="Poppins"/>
                <a:ea typeface="Poppins"/>
                <a:cs typeface="Poppins"/>
                <a:sym typeface="Poppins"/>
              </a:rPr>
              <a:t>Chromebook Keyboard</a:t>
            </a:r>
            <a:endParaRPr b="1" i="0" sz="2800" u="none" cap="none" strike="noStrike">
              <a:solidFill>
                <a:srgbClr val="1D033E"/>
              </a:solidFill>
              <a:latin typeface="Poppins"/>
              <a:ea typeface="Poppins"/>
              <a:cs typeface="Poppins"/>
              <a:sym typeface="Poppins"/>
            </a:endParaRPr>
          </a:p>
        </p:txBody>
      </p:sp>
      <p:pic>
        <p:nvPicPr>
          <p:cNvPr id="539" name="Google Shape;539;p87"/>
          <p:cNvPicPr preferRelativeResize="0"/>
          <p:nvPr/>
        </p:nvPicPr>
        <p:blipFill rotWithShape="1">
          <a:blip r:embed="rId3">
            <a:alphaModFix/>
          </a:blip>
          <a:srcRect b="1195" l="1503" r="245" t="852"/>
          <a:stretch/>
        </p:blipFill>
        <p:spPr>
          <a:xfrm>
            <a:off x="3134025" y="678600"/>
            <a:ext cx="5753324" cy="3955950"/>
          </a:xfrm>
          <a:prstGeom prst="rect">
            <a:avLst/>
          </a:prstGeom>
          <a:noFill/>
          <a:ln>
            <a:noFill/>
          </a:ln>
        </p:spPr>
      </p:pic>
      <p:sp>
        <p:nvSpPr>
          <p:cNvPr id="540" name="Google Shape;540;p87"/>
          <p:cNvSpPr/>
          <p:nvPr/>
        </p:nvSpPr>
        <p:spPr>
          <a:xfrm>
            <a:off x="315450" y="1965975"/>
            <a:ext cx="2603400" cy="2080800"/>
          </a:xfrm>
          <a:prstGeom prst="roundRect">
            <a:avLst>
              <a:gd fmla="val 2557" name="adj"/>
            </a:avLst>
          </a:prstGeom>
          <a:solidFill>
            <a:srgbClr val="D3E3F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541" name="Google Shape;541;p87"/>
          <p:cNvSpPr txBox="1"/>
          <p:nvPr/>
        </p:nvSpPr>
        <p:spPr>
          <a:xfrm>
            <a:off x="384275" y="2642300"/>
            <a:ext cx="2489400" cy="1404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rgbClr val="1D033E"/>
                </a:solidFill>
                <a:latin typeface="Poppins"/>
                <a:ea typeface="Poppins"/>
                <a:cs typeface="Poppins"/>
                <a:sym typeface="Poppins"/>
              </a:rPr>
              <a:t>Alternate Activity</a:t>
            </a:r>
            <a:endParaRPr b="1" sz="1500">
              <a:solidFill>
                <a:srgbClr val="1D033E"/>
              </a:solidFill>
              <a:latin typeface="Poppins"/>
              <a:ea typeface="Poppins"/>
              <a:cs typeface="Poppins"/>
              <a:sym typeface="Poppins"/>
            </a:endParaRPr>
          </a:p>
          <a:p>
            <a:pPr indent="0" lvl="0" marL="0" rtl="0" algn="l">
              <a:spcBef>
                <a:spcPts val="0"/>
              </a:spcBef>
              <a:spcAft>
                <a:spcPts val="0"/>
              </a:spcAft>
              <a:buNone/>
            </a:pPr>
            <a:r>
              <a:rPr lang="en" sz="1500">
                <a:solidFill>
                  <a:srgbClr val="1D033E"/>
                </a:solidFill>
                <a:latin typeface="Poppins Medium"/>
                <a:ea typeface="Poppins Medium"/>
                <a:cs typeface="Poppins Medium"/>
                <a:sym typeface="Poppins Medium"/>
              </a:rPr>
              <a:t>Explore accessibility features.</a:t>
            </a:r>
            <a:endParaRPr sz="1500">
              <a:solidFill>
                <a:srgbClr val="1D033E"/>
              </a:solidFill>
              <a:latin typeface="Poppins Medium"/>
              <a:ea typeface="Poppins Medium"/>
              <a:cs typeface="Poppins Medium"/>
              <a:sym typeface="Poppins Medium"/>
            </a:endParaRPr>
          </a:p>
          <a:p>
            <a:pPr indent="0" lvl="0" marL="0" rtl="0" algn="l">
              <a:spcBef>
                <a:spcPts val="0"/>
              </a:spcBef>
              <a:spcAft>
                <a:spcPts val="0"/>
              </a:spcAft>
              <a:buNone/>
            </a:pPr>
            <a:r>
              <a:t/>
            </a:r>
            <a:endParaRPr sz="1500">
              <a:solidFill>
                <a:srgbClr val="1D033E"/>
              </a:solidFill>
              <a:latin typeface="Poppins Medium"/>
              <a:ea typeface="Poppins Medium"/>
              <a:cs typeface="Poppins Medium"/>
              <a:sym typeface="Poppins Medium"/>
            </a:endParaRPr>
          </a:p>
          <a:p>
            <a:pPr indent="0" lvl="0" marL="0" rtl="0" algn="l">
              <a:spcBef>
                <a:spcPts val="0"/>
              </a:spcBef>
              <a:spcAft>
                <a:spcPts val="0"/>
              </a:spcAft>
              <a:buNone/>
            </a:pPr>
            <a:r>
              <a:rPr b="1" lang="en" u="sng">
                <a:solidFill>
                  <a:schemeClr val="hlink"/>
                </a:solidFill>
                <a:latin typeface="Poppins"/>
                <a:ea typeface="Poppins"/>
                <a:cs typeface="Poppins"/>
                <a:sym typeface="Poppins"/>
                <a:hlinkClick r:id="rId4"/>
              </a:rPr>
              <a:t>tinyurl.com/DSHaccess2</a:t>
            </a:r>
            <a:endParaRPr b="1">
              <a:solidFill>
                <a:srgbClr val="1D033E"/>
              </a:solidFill>
              <a:latin typeface="Poppins"/>
              <a:ea typeface="Poppins"/>
              <a:cs typeface="Poppins"/>
              <a:sym typeface="Poppins"/>
            </a:endParaRPr>
          </a:p>
        </p:txBody>
      </p:sp>
      <p:pic>
        <p:nvPicPr>
          <p:cNvPr id="542" name="Google Shape;542;p87" title="DSH Curriculum Icons Alt Activity.png"/>
          <p:cNvPicPr preferRelativeResize="0"/>
          <p:nvPr/>
        </p:nvPicPr>
        <p:blipFill>
          <a:blip r:embed="rId5">
            <a:alphaModFix/>
          </a:blip>
          <a:stretch>
            <a:fillRect/>
          </a:stretch>
        </p:blipFill>
        <p:spPr>
          <a:xfrm>
            <a:off x="384275" y="2046450"/>
            <a:ext cx="697300" cy="700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8"/>
          <p:cNvSpPr txBox="1"/>
          <p:nvPr/>
        </p:nvSpPr>
        <p:spPr>
          <a:xfrm>
            <a:off x="535113" y="432749"/>
            <a:ext cx="2022900" cy="113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800">
                <a:solidFill>
                  <a:schemeClr val="dk1"/>
                </a:solidFill>
                <a:latin typeface="Poppins"/>
                <a:ea typeface="Poppins"/>
                <a:cs typeface="Poppins"/>
                <a:sym typeface="Poppins"/>
              </a:rPr>
              <a:t>Trackpad Gestures</a:t>
            </a:r>
            <a:endParaRPr b="1" sz="2800">
              <a:solidFill>
                <a:schemeClr val="dk1"/>
              </a:solidFill>
              <a:latin typeface="Poppins"/>
              <a:ea typeface="Poppins"/>
              <a:cs typeface="Poppins"/>
              <a:sym typeface="Poppins"/>
            </a:endParaRPr>
          </a:p>
        </p:txBody>
      </p:sp>
      <p:pic>
        <p:nvPicPr>
          <p:cNvPr descr="A screenshot of a computer screen&#10;&#10;Description automatically generated" id="548" name="Google Shape;548;p88"/>
          <p:cNvPicPr preferRelativeResize="0"/>
          <p:nvPr/>
        </p:nvPicPr>
        <p:blipFill rotWithShape="1">
          <a:blip r:embed="rId3">
            <a:alphaModFix/>
          </a:blip>
          <a:srcRect b="0" l="0" r="0" t="0"/>
          <a:stretch/>
        </p:blipFill>
        <p:spPr>
          <a:xfrm>
            <a:off x="3444198" y="0"/>
            <a:ext cx="5699802" cy="5143500"/>
          </a:xfrm>
          <a:prstGeom prst="rect">
            <a:avLst/>
          </a:prstGeom>
          <a:noFill/>
          <a:ln>
            <a:noFill/>
          </a:ln>
        </p:spPr>
      </p:pic>
      <p:pic>
        <p:nvPicPr>
          <p:cNvPr id="549" name="Google Shape;549;p88"/>
          <p:cNvPicPr preferRelativeResize="0"/>
          <p:nvPr/>
        </p:nvPicPr>
        <p:blipFill rotWithShape="1">
          <a:blip r:embed="rId4">
            <a:alphaModFix/>
          </a:blip>
          <a:srcRect b="0" l="0" r="0" t="0"/>
          <a:stretch/>
        </p:blipFill>
        <p:spPr>
          <a:xfrm>
            <a:off x="789373" y="3649925"/>
            <a:ext cx="1884456" cy="530248"/>
          </a:xfrm>
          <a:prstGeom prst="rect">
            <a:avLst/>
          </a:prstGeom>
          <a:noFill/>
          <a:ln>
            <a:noFill/>
          </a:ln>
        </p:spPr>
      </p:pic>
      <p:sp>
        <p:nvSpPr>
          <p:cNvPr id="550" name="Google Shape;550;p88"/>
          <p:cNvSpPr txBox="1"/>
          <p:nvPr/>
        </p:nvSpPr>
        <p:spPr>
          <a:xfrm>
            <a:off x="534150" y="1749200"/>
            <a:ext cx="23949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accent2"/>
                </a:solidFill>
                <a:latin typeface="Poppins"/>
                <a:ea typeface="Poppins"/>
                <a:cs typeface="Poppins"/>
                <a:sym typeface="Poppins"/>
              </a:rPr>
              <a:t>Chromebook simulator tool: </a:t>
            </a:r>
            <a:r>
              <a:rPr lang="en" sz="1600" u="sng">
                <a:solidFill>
                  <a:srgbClr val="0078D7"/>
                </a:solidFill>
                <a:latin typeface="Poppins"/>
                <a:ea typeface="Poppins"/>
                <a:cs typeface="Poppins"/>
                <a:sym typeface="Poppins"/>
                <a:hlinkClick r:id="rId5">
                  <a:extLst>
                    <a:ext uri="{A12FA001-AC4F-418D-AE19-62706E023703}">
                      <ahyp:hlinkClr val="tx"/>
                    </a:ext>
                  </a:extLst>
                </a:hlinkClick>
              </a:rPr>
              <a:t>Chromebook Simulator - Use your touchpad</a:t>
            </a:r>
            <a:endParaRPr sz="1900">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89"/>
          <p:cNvPicPr preferRelativeResize="0"/>
          <p:nvPr/>
        </p:nvPicPr>
        <p:blipFill rotWithShape="1">
          <a:blip r:embed="rId3">
            <a:alphaModFix/>
          </a:blip>
          <a:srcRect b="8690" l="25837" r="25876" t="22989"/>
          <a:stretch/>
        </p:blipFill>
        <p:spPr>
          <a:xfrm>
            <a:off x="4697100" y="570400"/>
            <a:ext cx="3923351" cy="3124775"/>
          </a:xfrm>
          <a:prstGeom prst="rect">
            <a:avLst/>
          </a:prstGeom>
          <a:noFill/>
          <a:ln>
            <a:noFill/>
          </a:ln>
        </p:spPr>
      </p:pic>
      <p:sp>
        <p:nvSpPr>
          <p:cNvPr id="556" name="Google Shape;556;p89"/>
          <p:cNvSpPr txBox="1"/>
          <p:nvPr/>
        </p:nvSpPr>
        <p:spPr>
          <a:xfrm>
            <a:off x="535137" y="432750"/>
            <a:ext cx="4098300" cy="113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800">
                <a:solidFill>
                  <a:schemeClr val="dk1"/>
                </a:solidFill>
                <a:latin typeface="Poppins"/>
                <a:ea typeface="Poppins"/>
                <a:cs typeface="Poppins"/>
                <a:sym typeface="Poppins"/>
              </a:rPr>
              <a:t>Using a Computer Mouse</a:t>
            </a:r>
            <a:endParaRPr b="1" sz="2800">
              <a:solidFill>
                <a:schemeClr val="dk1"/>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90"/>
          <p:cNvSpPr txBox="1"/>
          <p:nvPr/>
        </p:nvSpPr>
        <p:spPr>
          <a:xfrm>
            <a:off x="535137" y="432750"/>
            <a:ext cx="4098300" cy="113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800">
                <a:solidFill>
                  <a:schemeClr val="dk1"/>
                </a:solidFill>
                <a:latin typeface="Poppins"/>
                <a:ea typeface="Poppins"/>
                <a:cs typeface="Poppins"/>
                <a:sym typeface="Poppins"/>
              </a:rPr>
              <a:t>Using a Computer Mouse</a:t>
            </a:r>
            <a:endParaRPr b="1" sz="2800">
              <a:solidFill>
                <a:schemeClr val="dk1"/>
              </a:solidFill>
              <a:latin typeface="Poppins"/>
              <a:ea typeface="Poppins"/>
              <a:cs typeface="Poppins"/>
              <a:sym typeface="Poppins"/>
            </a:endParaRPr>
          </a:p>
        </p:txBody>
      </p:sp>
      <p:pic>
        <p:nvPicPr>
          <p:cNvPr id="562" name="Google Shape;562;p90"/>
          <p:cNvPicPr preferRelativeResize="0"/>
          <p:nvPr/>
        </p:nvPicPr>
        <p:blipFill rotWithShape="1">
          <a:blip r:embed="rId3">
            <a:alphaModFix/>
          </a:blip>
          <a:srcRect b="0" l="19898" r="12465" t="0"/>
          <a:stretch/>
        </p:blipFill>
        <p:spPr>
          <a:xfrm>
            <a:off x="4281375" y="838175"/>
            <a:ext cx="4170951" cy="3467149"/>
          </a:xfrm>
          <a:prstGeom prst="rect">
            <a:avLst/>
          </a:prstGeom>
          <a:noFill/>
          <a:ln>
            <a:noFill/>
          </a:ln>
        </p:spPr>
      </p:pic>
      <p:sp>
        <p:nvSpPr>
          <p:cNvPr id="563" name="Google Shape;563;p90"/>
          <p:cNvSpPr txBox="1"/>
          <p:nvPr>
            <p:ph idx="1" type="body"/>
          </p:nvPr>
        </p:nvSpPr>
        <p:spPr>
          <a:xfrm>
            <a:off x="540300" y="1999100"/>
            <a:ext cx="3219600" cy="266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Other mouse resources:</a:t>
            </a:r>
            <a:endParaRPr/>
          </a:p>
          <a:p>
            <a:pPr indent="-342900" lvl="0" marL="457200" rtl="0" algn="l">
              <a:spcBef>
                <a:spcPts val="0"/>
              </a:spcBef>
              <a:spcAft>
                <a:spcPts val="0"/>
              </a:spcAft>
              <a:buSzPts val="1800"/>
              <a:buChar char="●"/>
            </a:pPr>
            <a:r>
              <a:rPr lang="en" u="sng">
                <a:solidFill>
                  <a:schemeClr val="hlink"/>
                </a:solidFill>
                <a:hlinkClick r:id="rId4"/>
              </a:rPr>
              <a:t>Mouse Tutorial</a:t>
            </a:r>
            <a:endParaRPr/>
          </a:p>
          <a:p>
            <a:pPr indent="-342900" lvl="0" marL="457200" rtl="0" algn="l">
              <a:spcBef>
                <a:spcPts val="0"/>
              </a:spcBef>
              <a:spcAft>
                <a:spcPts val="0"/>
              </a:spcAft>
              <a:buSzPts val="1800"/>
              <a:buChar char="●"/>
            </a:pPr>
            <a:r>
              <a:rPr lang="en" u="sng">
                <a:solidFill>
                  <a:schemeClr val="hlink"/>
                </a:solidFill>
                <a:hlinkClick r:id="rId5"/>
              </a:rPr>
              <a:t>Mouse Exercises</a:t>
            </a:r>
            <a:endParaRPr/>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7" name="Shape 567"/>
        <p:cNvGrpSpPr/>
        <p:nvPr/>
      </p:nvGrpSpPr>
      <p:grpSpPr>
        <a:xfrm>
          <a:off x="0" y="0"/>
          <a:ext cx="0" cy="0"/>
          <a:chOff x="0" y="0"/>
          <a:chExt cx="0" cy="0"/>
        </a:xfrm>
      </p:grpSpPr>
      <p:sp>
        <p:nvSpPr>
          <p:cNvPr id="568" name="Google Shape;568;p91"/>
          <p:cNvSpPr txBox="1"/>
          <p:nvPr/>
        </p:nvSpPr>
        <p:spPr>
          <a:xfrm>
            <a:off x="535125" y="432750"/>
            <a:ext cx="8277900" cy="8775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Explore Chromebook Accessibility Features</a:t>
            </a:r>
            <a:endParaRPr b="1" i="0" sz="2800" u="none" cap="none" strike="noStrike">
              <a:solidFill>
                <a:schemeClr val="dk1"/>
              </a:solidFill>
              <a:latin typeface="Poppins"/>
              <a:ea typeface="Poppins"/>
              <a:cs typeface="Poppins"/>
              <a:sym typeface="Poppins"/>
            </a:endParaRPr>
          </a:p>
        </p:txBody>
      </p:sp>
      <p:sp>
        <p:nvSpPr>
          <p:cNvPr id="569" name="Google Shape;569;p91"/>
          <p:cNvSpPr txBox="1"/>
          <p:nvPr>
            <p:ph idx="4294967295" type="body"/>
          </p:nvPr>
        </p:nvSpPr>
        <p:spPr>
          <a:xfrm>
            <a:off x="5985700" y="1191950"/>
            <a:ext cx="3027900" cy="3459000"/>
          </a:xfrm>
          <a:prstGeom prst="rect">
            <a:avLst/>
          </a:prstGeom>
          <a:noFill/>
          <a:ln>
            <a:noFill/>
          </a:ln>
        </p:spPr>
        <p:txBody>
          <a:bodyPr anchorCtr="0" anchor="t" bIns="91425" lIns="91425" spcFirstLastPara="1" rIns="91425" wrap="square" tIns="91425">
            <a:noAutofit/>
          </a:bodyPr>
          <a:lstStyle/>
          <a:p>
            <a:pPr indent="-330200" lvl="0" marL="457200" rtl="0" algn="l">
              <a:lnSpc>
                <a:spcPct val="125000"/>
              </a:lnSpc>
              <a:spcBef>
                <a:spcPts val="0"/>
              </a:spcBef>
              <a:spcAft>
                <a:spcPts val="0"/>
              </a:spcAft>
              <a:buSzPts val="1600"/>
              <a:buAutoNum type="arabicPeriod"/>
            </a:pPr>
            <a:r>
              <a:rPr lang="en" sz="1600"/>
              <a:t>Go to </a:t>
            </a:r>
            <a:r>
              <a:rPr b="1" lang="en" sz="1600" u="sng">
                <a:solidFill>
                  <a:schemeClr val="hlink"/>
                </a:solidFill>
                <a:latin typeface="Poppins"/>
                <a:ea typeface="Poppins"/>
                <a:cs typeface="Poppins"/>
                <a:sym typeface="Poppins"/>
                <a:hlinkClick r:id="rId3"/>
              </a:rPr>
              <a:t>google.com/chrome book/accessibility/</a:t>
            </a:r>
            <a:r>
              <a:rPr b="1" lang="en" sz="1600">
                <a:latin typeface="Poppins"/>
                <a:ea typeface="Poppins"/>
                <a:cs typeface="Poppins"/>
                <a:sym typeface="Poppins"/>
              </a:rPr>
              <a:t> </a:t>
            </a:r>
            <a:endParaRPr b="1" sz="1600">
              <a:latin typeface="Poppins"/>
              <a:ea typeface="Poppins"/>
              <a:cs typeface="Poppins"/>
              <a:sym typeface="Poppins"/>
            </a:endParaRPr>
          </a:p>
          <a:p>
            <a:pPr indent="-330200" lvl="0" marL="457200" rtl="0" algn="l">
              <a:lnSpc>
                <a:spcPct val="125000"/>
              </a:lnSpc>
              <a:spcBef>
                <a:spcPts val="0"/>
              </a:spcBef>
              <a:spcAft>
                <a:spcPts val="0"/>
              </a:spcAft>
              <a:buSzPts val="1600"/>
              <a:buAutoNum type="arabicPeriod"/>
            </a:pPr>
            <a:r>
              <a:rPr lang="en" sz="1600"/>
              <a:t>Scroll through the list of features to learn what options are available. </a:t>
            </a:r>
            <a:endParaRPr sz="1600"/>
          </a:p>
          <a:p>
            <a:pPr indent="-330200" lvl="0" marL="457200" rtl="0" algn="l">
              <a:lnSpc>
                <a:spcPct val="125000"/>
              </a:lnSpc>
              <a:spcBef>
                <a:spcPts val="0"/>
              </a:spcBef>
              <a:spcAft>
                <a:spcPts val="0"/>
              </a:spcAft>
              <a:buSzPts val="1600"/>
              <a:buAutoNum type="arabicPeriod"/>
            </a:pPr>
            <a:r>
              <a:rPr lang="en" sz="1600"/>
              <a:t>Explore tutorials, such as </a:t>
            </a:r>
            <a:r>
              <a:rPr b="1" lang="en" sz="1600">
                <a:latin typeface="Poppins"/>
                <a:ea typeface="Poppins"/>
                <a:cs typeface="Poppins"/>
                <a:sym typeface="Poppins"/>
              </a:rPr>
              <a:t>How to turn on Chromebook accessibility features.</a:t>
            </a:r>
            <a:r>
              <a:rPr lang="en" sz="1600"/>
              <a:t> </a:t>
            </a:r>
            <a:endParaRPr sz="1600"/>
          </a:p>
        </p:txBody>
      </p:sp>
      <p:pic>
        <p:nvPicPr>
          <p:cNvPr id="570" name="Google Shape;570;p91" title="Screenshot 2025-07-17 at 7.07.47 PM.png"/>
          <p:cNvPicPr preferRelativeResize="0"/>
          <p:nvPr/>
        </p:nvPicPr>
        <p:blipFill>
          <a:blip r:embed="rId4">
            <a:alphaModFix/>
          </a:blip>
          <a:stretch>
            <a:fillRect/>
          </a:stretch>
        </p:blipFill>
        <p:spPr>
          <a:xfrm>
            <a:off x="623625" y="1191950"/>
            <a:ext cx="5259290" cy="3528449"/>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4" name="Shape 574"/>
        <p:cNvGrpSpPr/>
        <p:nvPr/>
      </p:nvGrpSpPr>
      <p:grpSpPr>
        <a:xfrm>
          <a:off x="0" y="0"/>
          <a:ext cx="0" cy="0"/>
          <a:chOff x="0" y="0"/>
          <a:chExt cx="0" cy="0"/>
        </a:xfrm>
      </p:grpSpPr>
      <p:sp>
        <p:nvSpPr>
          <p:cNvPr id="575" name="Google Shape;575;p92"/>
          <p:cNvSpPr txBox="1"/>
          <p:nvPr/>
        </p:nvSpPr>
        <p:spPr>
          <a:xfrm>
            <a:off x="535125" y="432750"/>
            <a:ext cx="6792000" cy="8775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Magnify Your Screen</a:t>
            </a:r>
            <a:endParaRPr b="1" i="0" sz="2800" u="none" cap="none" strike="noStrike">
              <a:solidFill>
                <a:schemeClr val="dk1"/>
              </a:solidFill>
              <a:latin typeface="Poppins"/>
              <a:ea typeface="Poppins"/>
              <a:cs typeface="Poppins"/>
              <a:sym typeface="Poppins"/>
            </a:endParaRPr>
          </a:p>
        </p:txBody>
      </p:sp>
      <p:pic>
        <p:nvPicPr>
          <p:cNvPr descr="Certified Google Innovator, Meghan Eberhart, reviews how to use the magnification feature on G Suite and Chromebooks. This feature can be helpful with students with impaired vision or anyone who needs a little extra vision assistance. &#10;&#10;Don’t miss out on the other accessibility features! See the full Google for Education: Accessibility Training playlist at https://bit.ly/2xjDdti.&#10;&#10;LEARN MORE&#10;Chromebook Magnifying Support https://bit.ly/2TnQPfV&#10;Accessibility @ Google for Education https://bit.ly/3ammiEL&#10;Accessibility Quick Guide https://bit.ly/2vE3Cld&#10;Accessibility Flashcards https://bit.ly/3cs9Jtg&#10;G Suite User Guide to Accessibility https://bit.ly/2PGqXt5&#10;Edu in 90 Videos https://bit.ly/2TzgcKp&#10;&#10;&#10;Are you an administrator interested in learning more about Chromebooks for your school?  https://bit.ly/2GBQCPt&#10;Are you an educator interested in G Suite for Education? https://bit.ly/2JIIVZA&#10;Want to hear about the latest from Google for Education?  Sign up to receive our newsletter, product updates, tips, and more: https://bit.ly/2YkHybx&#10;Let us know what you think about this series:: https://bit.ly/38miy4A" id="576" name="Google Shape;576;p92" title="Magnification">
            <a:hlinkClick r:id="rId3"/>
          </p:cNvPr>
          <p:cNvPicPr preferRelativeResize="0"/>
          <p:nvPr/>
        </p:nvPicPr>
        <p:blipFill>
          <a:blip r:embed="rId4">
            <a:alphaModFix/>
          </a:blip>
          <a:stretch>
            <a:fillRect/>
          </a:stretch>
        </p:blipFill>
        <p:spPr>
          <a:xfrm>
            <a:off x="603600" y="1131600"/>
            <a:ext cx="6214300" cy="3495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0" name="Shape 580"/>
        <p:cNvGrpSpPr/>
        <p:nvPr/>
      </p:nvGrpSpPr>
      <p:grpSpPr>
        <a:xfrm>
          <a:off x="0" y="0"/>
          <a:ext cx="0" cy="0"/>
          <a:chOff x="0" y="0"/>
          <a:chExt cx="0" cy="0"/>
        </a:xfrm>
      </p:grpSpPr>
      <p:sp>
        <p:nvSpPr>
          <p:cNvPr id="581" name="Google Shape;581;p93"/>
          <p:cNvSpPr txBox="1"/>
          <p:nvPr/>
        </p:nvSpPr>
        <p:spPr>
          <a:xfrm>
            <a:off x="535125" y="432750"/>
            <a:ext cx="6792000" cy="8775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Read Aloud</a:t>
            </a:r>
            <a:endParaRPr b="1" i="0" sz="2800" u="none" cap="none" strike="noStrike">
              <a:solidFill>
                <a:schemeClr val="dk1"/>
              </a:solidFill>
              <a:latin typeface="Poppins"/>
              <a:ea typeface="Poppins"/>
              <a:cs typeface="Poppins"/>
              <a:sym typeface="Poppins"/>
            </a:endParaRPr>
          </a:p>
        </p:txBody>
      </p:sp>
      <p:pic>
        <p:nvPicPr>
          <p:cNvPr descr="Certified Google Innovator, Meghan Eberhart, reviews the Select to Speak feature which allows chosen text to be read aloud on G Suite and Chromebooks. This is helpful for students who are learning English for the first time, having trouble with pronunciation or are having trouble staying focused while reading. &#10;&#10;Don’t miss out on the other accessibility features! See the full Google for Education: Accessibility Training playlist at https://bit.ly/2xjDdti.&#10;&#10;LEARN MORE&#10;Chromebook Select-to-Speak How To Video https://bit.ly/2TkVMpF&#10;Select-to-Speak Support Article https://bit.ly/2vCYjCv&#10;Accessibility @ Google for Education https://bit.ly/3ammiEL&#10;Accessibility Quick Guide https://bit.ly/2vE3Cld&#10;Accessibility Flashcards https://bit.ly/3cs9Jtg&#10;G Suite User Guide to Accessibility https://bit.ly/2PGqXt5&#10;Edu in 90 Videos https://bit.ly/2TzgcKp&#10;&#10;&#10;Are you an administrator interested in learning more about Chromebooks for your school?  https://bit.ly/2GBQCPt&#10;Are you an educator interested in G Suite for Education? https://bit.ly/2JIIVZA&#10;Want to hear about the latest from Google for Education?  Sign up to receive our newsletter, product updates, tips, and more: https://bit.ly/2YkHybx&#10;Let us know what you think about this series:: https://bit.ly/38miy4A" id="582" name="Google Shape;582;p93" title="Select-to-Speak in Google Chromebook">
            <a:hlinkClick r:id="rId3"/>
          </p:cNvPr>
          <p:cNvPicPr preferRelativeResize="0"/>
          <p:nvPr/>
        </p:nvPicPr>
        <p:blipFill>
          <a:blip r:embed="rId4">
            <a:alphaModFix/>
          </a:blip>
          <a:stretch>
            <a:fillRect/>
          </a:stretch>
        </p:blipFill>
        <p:spPr>
          <a:xfrm>
            <a:off x="648675" y="1207800"/>
            <a:ext cx="6227250" cy="3502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6" name="Shape 586"/>
        <p:cNvGrpSpPr/>
        <p:nvPr/>
      </p:nvGrpSpPr>
      <p:grpSpPr>
        <a:xfrm>
          <a:off x="0" y="0"/>
          <a:ext cx="0" cy="0"/>
          <a:chOff x="0" y="0"/>
          <a:chExt cx="0" cy="0"/>
        </a:xfrm>
      </p:grpSpPr>
      <p:sp>
        <p:nvSpPr>
          <p:cNvPr id="587" name="Google Shape;587;p94"/>
          <p:cNvSpPr txBox="1"/>
          <p:nvPr/>
        </p:nvSpPr>
        <p:spPr>
          <a:xfrm>
            <a:off x="535125" y="432750"/>
            <a:ext cx="6792000" cy="8775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Voice to Text</a:t>
            </a:r>
            <a:endParaRPr b="1" i="0" sz="2800" u="none" cap="none" strike="noStrike">
              <a:solidFill>
                <a:schemeClr val="dk1"/>
              </a:solidFill>
              <a:latin typeface="Poppins"/>
              <a:ea typeface="Poppins"/>
              <a:cs typeface="Poppins"/>
              <a:sym typeface="Poppins"/>
            </a:endParaRPr>
          </a:p>
        </p:txBody>
      </p:sp>
      <p:pic>
        <p:nvPicPr>
          <p:cNvPr descr="Teacher and Certified Google Educator and Trainer, Susan Herder, walks through the voice typing feature which uses your computer's microphone to record what you say and convert it into text across all of G Suite. This tool is helpful for students who have issues with dysgraphia or dyslexia but is also useful for anyone who has trouble getting words down on paper. &#10;&#10;Don’t miss out on the other accessibility features! See the full Google for Education: Accessibility Training playlist at https://bit.ly/2xjDdti.&#10;&#10;LEARN MORE&#10;Using Speech to Enter Text How to Video https://bit.ly/39quYtF&#10;Type with Your Voice Help Center Article https://bit.ly/2TCBvuv&#10;Accessibility @ Google for Education https://bit.ly/3ammiEL&#10;Accessibility Quick Guide https://bit.ly/2vE3Cld&#10;Accessibility Flashcards https://bit.ly/3cs9Jtg&#10;G Suite User Guide to Accessibility https://bit.ly/2PGqXt5&#10;Edu in 90 Videos https://bit.ly/2TzgcKp&#10;&#10;&#10;Are you an administrator interested in learning more about Chromebooks for your school?  https://bit.ly/2GBQCPt&#10;Are you an educator interested in G Suite for Education? https://bit.ly/2JIIVZA&#10;Want to hear about the latest from Google for Education?  Sign up to receive our newsletter, product updates, tips, and more: https://bit.ly/2YkHybx&#10;Let us know what you think about this series:: https://bit.ly/38miy4A" id="588" name="Google Shape;588;p94" title="Voice Typing">
            <a:hlinkClick r:id="rId3"/>
          </p:cNvPr>
          <p:cNvPicPr preferRelativeResize="0"/>
          <p:nvPr/>
        </p:nvPicPr>
        <p:blipFill>
          <a:blip r:embed="rId4">
            <a:alphaModFix/>
          </a:blip>
          <a:stretch>
            <a:fillRect/>
          </a:stretch>
        </p:blipFill>
        <p:spPr>
          <a:xfrm>
            <a:off x="623625" y="1171900"/>
            <a:ext cx="6244400" cy="351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9"/>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E84F7"/>
                </a:solidFill>
              </a:rPr>
              <a:t>Welcome!</a:t>
            </a:r>
            <a:endParaRPr>
              <a:solidFill>
                <a:srgbClr val="0E84F7"/>
              </a:solidFill>
            </a:endParaRPr>
          </a:p>
        </p:txBody>
      </p:sp>
      <p:sp>
        <p:nvSpPr>
          <p:cNvPr id="287" name="Google Shape;287;p59"/>
          <p:cNvSpPr txBox="1"/>
          <p:nvPr>
            <p:ph idx="1" type="body"/>
          </p:nvPr>
        </p:nvSpPr>
        <p:spPr>
          <a:xfrm>
            <a:off x="540300" y="1152475"/>
            <a:ext cx="44508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rgbClr val="3D3D3D"/>
                </a:solidFill>
              </a:rPr>
              <a:t>Introduce Yourself</a:t>
            </a:r>
            <a:endParaRPr/>
          </a:p>
          <a:p>
            <a:pPr indent="-342900" lvl="0" marL="457200" rtl="0" algn="l">
              <a:spcBef>
                <a:spcPts val="0"/>
              </a:spcBef>
              <a:spcAft>
                <a:spcPts val="0"/>
              </a:spcAft>
              <a:buSzPts val="1800"/>
              <a:buChar char="●"/>
            </a:pPr>
            <a:r>
              <a:rPr lang="en"/>
              <a:t>Name</a:t>
            </a:r>
            <a:endParaRPr/>
          </a:p>
          <a:p>
            <a:pPr indent="-342900" lvl="0" marL="457200" rtl="0" algn="l">
              <a:spcBef>
                <a:spcPts val="0"/>
              </a:spcBef>
              <a:spcAft>
                <a:spcPts val="0"/>
              </a:spcAft>
              <a:buSzPts val="1800"/>
              <a:buChar char="●"/>
            </a:pPr>
            <a:r>
              <a:rPr lang="en"/>
              <a:t>Share one fact about yourself</a:t>
            </a:r>
            <a:endParaRPr/>
          </a:p>
          <a:p>
            <a:pPr indent="-342900" lvl="0" marL="457200" rtl="0" algn="l">
              <a:spcBef>
                <a:spcPts val="0"/>
              </a:spcBef>
              <a:spcAft>
                <a:spcPts val="0"/>
              </a:spcAft>
              <a:buSzPts val="1800"/>
              <a:buChar char="●"/>
            </a:pPr>
            <a:r>
              <a:rPr lang="en"/>
              <a:t>Why this class? What do you want learn?</a:t>
            </a:r>
            <a:endParaRPr/>
          </a:p>
        </p:txBody>
      </p:sp>
      <p:pic>
        <p:nvPicPr>
          <p:cNvPr id="288" name="Google Shape;288;p59"/>
          <p:cNvPicPr preferRelativeResize="0"/>
          <p:nvPr>
            <p:ph idx="2" type="pic"/>
          </p:nvPr>
        </p:nvPicPr>
        <p:blipFill rotWithShape="1">
          <a:blip r:embed="rId3">
            <a:alphaModFix/>
          </a:blip>
          <a:srcRect b="0" l="27961" r="13773" t="0"/>
          <a:stretch/>
        </p:blipFill>
        <p:spPr>
          <a:xfrm>
            <a:off x="5924925" y="377550"/>
            <a:ext cx="2692200" cy="4236000"/>
          </a:xfrm>
          <a:prstGeom prst="roundRect">
            <a:avLst>
              <a:gd fmla="val 9935" name="adj"/>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2" name="Shape 592"/>
        <p:cNvGrpSpPr/>
        <p:nvPr/>
      </p:nvGrpSpPr>
      <p:grpSpPr>
        <a:xfrm>
          <a:off x="0" y="0"/>
          <a:ext cx="0" cy="0"/>
          <a:chOff x="0" y="0"/>
          <a:chExt cx="0" cy="0"/>
        </a:xfrm>
      </p:grpSpPr>
      <p:sp>
        <p:nvSpPr>
          <p:cNvPr id="593" name="Google Shape;593;p95"/>
          <p:cNvSpPr txBox="1"/>
          <p:nvPr/>
        </p:nvSpPr>
        <p:spPr>
          <a:xfrm>
            <a:off x="535125" y="432750"/>
            <a:ext cx="7422900" cy="614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Change Your Chromebook’s Language </a:t>
            </a:r>
            <a:endParaRPr b="1" i="0" sz="2800" u="none" cap="none" strike="noStrike">
              <a:solidFill>
                <a:schemeClr val="dk1"/>
              </a:solidFill>
              <a:latin typeface="Poppins"/>
              <a:ea typeface="Poppins"/>
              <a:cs typeface="Poppins"/>
              <a:sym typeface="Poppins"/>
            </a:endParaRPr>
          </a:p>
        </p:txBody>
      </p:sp>
      <p:pic>
        <p:nvPicPr>
          <p:cNvPr descr="Learn about how to change Keyboard and Language settings for use with languages other than English, in ChromeOS." id="594" name="Google Shape;594;p95" title="Keyboard and Language Settings in ChromeOS">
            <a:hlinkClick r:id="rId3"/>
          </p:cNvPr>
          <p:cNvPicPr preferRelativeResize="0"/>
          <p:nvPr/>
        </p:nvPicPr>
        <p:blipFill>
          <a:blip r:embed="rId4">
            <a:alphaModFix/>
          </a:blip>
          <a:stretch>
            <a:fillRect/>
          </a:stretch>
        </p:blipFill>
        <p:spPr>
          <a:xfrm>
            <a:off x="713875" y="1243900"/>
            <a:ext cx="5952275" cy="3348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8" name="Shape 598"/>
        <p:cNvGrpSpPr/>
        <p:nvPr/>
      </p:nvGrpSpPr>
      <p:grpSpPr>
        <a:xfrm>
          <a:off x="0" y="0"/>
          <a:ext cx="0" cy="0"/>
          <a:chOff x="0" y="0"/>
          <a:chExt cx="0" cy="0"/>
        </a:xfrm>
      </p:grpSpPr>
      <p:sp>
        <p:nvSpPr>
          <p:cNvPr id="599" name="Google Shape;599;p96"/>
          <p:cNvSpPr txBox="1"/>
          <p:nvPr/>
        </p:nvSpPr>
        <p:spPr>
          <a:xfrm>
            <a:off x="535125" y="432750"/>
            <a:ext cx="5532300" cy="8055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Typing Practice</a:t>
            </a:r>
            <a:endParaRPr b="1" i="0" sz="2800" u="none" cap="none" strike="noStrike">
              <a:solidFill>
                <a:schemeClr val="dk1"/>
              </a:solidFill>
              <a:latin typeface="Poppins"/>
              <a:ea typeface="Poppins"/>
              <a:cs typeface="Poppins"/>
              <a:sym typeface="Poppins"/>
            </a:endParaRPr>
          </a:p>
        </p:txBody>
      </p:sp>
      <p:sp>
        <p:nvSpPr>
          <p:cNvPr id="600" name="Google Shape;600;p96"/>
          <p:cNvSpPr txBox="1"/>
          <p:nvPr>
            <p:ph idx="4294967295" type="body"/>
          </p:nvPr>
        </p:nvSpPr>
        <p:spPr>
          <a:xfrm>
            <a:off x="586900" y="1402125"/>
            <a:ext cx="7819200" cy="34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D3D3D"/>
                </a:solidFill>
              </a:rPr>
              <a:t>Free Online Resources Available to Practice Typing:</a:t>
            </a:r>
            <a:endParaRPr>
              <a:solidFill>
                <a:srgbClr val="3D3D3D"/>
              </a:solidFill>
            </a:endParaRPr>
          </a:p>
          <a:p>
            <a:pPr indent="-342900" lvl="0" marL="457200" rtl="0" algn="l">
              <a:spcBef>
                <a:spcPts val="0"/>
              </a:spcBef>
              <a:spcAft>
                <a:spcPts val="0"/>
              </a:spcAft>
              <a:buClr>
                <a:srgbClr val="3D3D3D"/>
              </a:buClr>
              <a:buSzPts val="1800"/>
              <a:buFont typeface="Poppins Medium"/>
              <a:buChar char="●"/>
            </a:pPr>
            <a:r>
              <a:rPr lang="en" u="sng">
                <a:solidFill>
                  <a:schemeClr val="accent5"/>
                </a:solidFill>
                <a:hlinkClick r:id="rId3">
                  <a:extLst>
                    <a:ext uri="{A12FA001-AC4F-418D-AE19-62706E023703}">
                      <ahyp:hlinkClr val="tx"/>
                    </a:ext>
                  </a:extLst>
                </a:hlinkClick>
              </a:rPr>
              <a:t>GCFGlobal Typing</a:t>
            </a:r>
            <a:endParaRPr>
              <a:solidFill>
                <a:srgbClr val="3D3D3D"/>
              </a:solidFill>
            </a:endParaRPr>
          </a:p>
          <a:p>
            <a:pPr indent="-342900" lvl="0" marL="457200" rtl="0" algn="l">
              <a:spcBef>
                <a:spcPts val="0"/>
              </a:spcBef>
              <a:spcAft>
                <a:spcPts val="0"/>
              </a:spcAft>
              <a:buClr>
                <a:srgbClr val="3D3D3D"/>
              </a:buClr>
              <a:buSzPts val="1800"/>
              <a:buFont typeface="Poppins Medium"/>
              <a:buChar char="●"/>
            </a:pPr>
            <a:r>
              <a:rPr lang="en" u="sng">
                <a:solidFill>
                  <a:schemeClr val="accent5"/>
                </a:solidFill>
                <a:hlinkClick r:id="rId4">
                  <a:extLst>
                    <a:ext uri="{A12FA001-AC4F-418D-AE19-62706E023703}">
                      <ahyp:hlinkClr val="tx"/>
                    </a:ext>
                  </a:extLst>
                </a:hlinkClick>
              </a:rPr>
              <a:t>BBC Dance Mat Typing</a:t>
            </a:r>
            <a:endParaRPr>
              <a:solidFill>
                <a:srgbClr val="3D3D3D"/>
              </a:solidFill>
            </a:endParaRPr>
          </a:p>
          <a:p>
            <a:pPr indent="0" lvl="0" marL="457200" rtl="0" algn="l">
              <a:spcBef>
                <a:spcPts val="0"/>
              </a:spcBef>
              <a:spcAft>
                <a:spcPts val="0"/>
              </a:spcAft>
              <a:buClr>
                <a:schemeClr val="dk1"/>
              </a:buClr>
              <a:buSzPts val="1100"/>
              <a:buFont typeface="Arial"/>
              <a:buNone/>
            </a:pPr>
            <a:r>
              <a:t/>
            </a:r>
            <a:endParaRPr>
              <a:solidFill>
                <a:srgbClr val="3D3D3D"/>
              </a:solidFill>
            </a:endParaRPr>
          </a:p>
          <a:p>
            <a:pPr indent="0" lvl="0" marL="0" rtl="0" algn="l">
              <a:spcBef>
                <a:spcPts val="0"/>
              </a:spcBef>
              <a:spcAft>
                <a:spcPts val="0"/>
              </a:spcAft>
              <a:buClr>
                <a:schemeClr val="dk1"/>
              </a:buClr>
              <a:buSzPts val="1100"/>
              <a:buFont typeface="Arial"/>
              <a:buNone/>
            </a:pPr>
            <a:r>
              <a:t/>
            </a:r>
            <a:endParaRPr sz="1600"/>
          </a:p>
          <a:p>
            <a:pPr indent="0" lvl="0" marL="457200" rtl="0" algn="l">
              <a:spcBef>
                <a:spcPts val="0"/>
              </a:spcBef>
              <a:spcAft>
                <a:spcPts val="0"/>
              </a:spcAft>
              <a:buNone/>
            </a:pPr>
            <a:r>
              <a:t/>
            </a:r>
            <a:endParaRPr>
              <a:solidFill>
                <a:srgbClr val="3D3D3D"/>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97"/>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Chromebooks vs Windows Laptops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98"/>
          <p:cNvSpPr/>
          <p:nvPr/>
        </p:nvSpPr>
        <p:spPr>
          <a:xfrm>
            <a:off x="1350450" y="0"/>
            <a:ext cx="3901500" cy="5163900"/>
          </a:xfrm>
          <a:prstGeom prst="rect">
            <a:avLst/>
          </a:prstGeom>
          <a:solidFill>
            <a:srgbClr val="D3E3F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pic>
        <p:nvPicPr>
          <p:cNvPr id="611" name="Google Shape;611;p98"/>
          <p:cNvPicPr preferRelativeResize="0"/>
          <p:nvPr/>
        </p:nvPicPr>
        <p:blipFill>
          <a:blip r:embed="rId3">
            <a:alphaModFix/>
          </a:blip>
          <a:stretch>
            <a:fillRect/>
          </a:stretch>
        </p:blipFill>
        <p:spPr>
          <a:xfrm>
            <a:off x="2816812" y="172220"/>
            <a:ext cx="1041526" cy="1041556"/>
          </a:xfrm>
          <a:prstGeom prst="rect">
            <a:avLst/>
          </a:prstGeom>
          <a:noFill/>
          <a:ln>
            <a:noFill/>
          </a:ln>
        </p:spPr>
      </p:pic>
      <p:pic>
        <p:nvPicPr>
          <p:cNvPr id="612" name="Google Shape;612;p98"/>
          <p:cNvPicPr preferRelativeResize="0"/>
          <p:nvPr/>
        </p:nvPicPr>
        <p:blipFill rotWithShape="1">
          <a:blip r:embed="rId4">
            <a:alphaModFix/>
          </a:blip>
          <a:srcRect b="21512" l="21663" r="21430" t="21891"/>
          <a:stretch/>
        </p:blipFill>
        <p:spPr>
          <a:xfrm>
            <a:off x="6608868" y="128650"/>
            <a:ext cx="1134803" cy="1128676"/>
          </a:xfrm>
          <a:prstGeom prst="rect">
            <a:avLst/>
          </a:prstGeom>
          <a:noFill/>
          <a:ln>
            <a:noFill/>
          </a:ln>
        </p:spPr>
      </p:pic>
      <p:sp>
        <p:nvSpPr>
          <p:cNvPr id="613" name="Google Shape;613;p98"/>
          <p:cNvSpPr txBox="1"/>
          <p:nvPr/>
        </p:nvSpPr>
        <p:spPr>
          <a:xfrm>
            <a:off x="2399175" y="1181125"/>
            <a:ext cx="1876800" cy="431100"/>
          </a:xfrm>
          <a:prstGeom prst="rect">
            <a:avLst/>
          </a:prstGeom>
          <a:noFill/>
          <a:ln>
            <a:noFill/>
          </a:ln>
        </p:spPr>
        <p:txBody>
          <a:bodyPr anchorCtr="0" anchor="t" bIns="91425" lIns="91425" spcFirstLastPara="1" rIns="91425" wrap="square" tIns="91425">
            <a:spAutoFit/>
          </a:bodyPr>
          <a:lstStyle/>
          <a:p>
            <a:pPr indent="0" lvl="0" marL="0" rtl="0" algn="ctr">
              <a:lnSpc>
                <a:spcPct val="107000"/>
              </a:lnSpc>
              <a:spcBef>
                <a:spcPts val="0"/>
              </a:spcBef>
              <a:spcAft>
                <a:spcPts val="0"/>
              </a:spcAft>
              <a:buNone/>
            </a:pPr>
            <a:r>
              <a:rPr b="1" lang="en" sz="1600">
                <a:solidFill>
                  <a:schemeClr val="dk1"/>
                </a:solidFill>
                <a:latin typeface="Poppins"/>
                <a:ea typeface="Poppins"/>
                <a:cs typeface="Poppins"/>
                <a:sym typeface="Poppins"/>
              </a:rPr>
              <a:t>Chromebooks</a:t>
            </a:r>
            <a:endParaRPr b="1" sz="1600">
              <a:solidFill>
                <a:schemeClr val="dk1"/>
              </a:solidFill>
              <a:latin typeface="Poppins"/>
              <a:ea typeface="Poppins"/>
              <a:cs typeface="Poppins"/>
              <a:sym typeface="Poppins"/>
            </a:endParaRPr>
          </a:p>
        </p:txBody>
      </p:sp>
      <p:sp>
        <p:nvSpPr>
          <p:cNvPr id="614" name="Google Shape;614;p98"/>
          <p:cNvSpPr txBox="1"/>
          <p:nvPr/>
        </p:nvSpPr>
        <p:spPr>
          <a:xfrm>
            <a:off x="6067777" y="1181125"/>
            <a:ext cx="2217000" cy="431100"/>
          </a:xfrm>
          <a:prstGeom prst="rect">
            <a:avLst/>
          </a:prstGeom>
          <a:noFill/>
          <a:ln>
            <a:noFill/>
          </a:ln>
        </p:spPr>
        <p:txBody>
          <a:bodyPr anchorCtr="0" anchor="t" bIns="91425" lIns="91425" spcFirstLastPara="1" rIns="91425" wrap="square" tIns="91425">
            <a:spAutoFit/>
          </a:bodyPr>
          <a:lstStyle/>
          <a:p>
            <a:pPr indent="0" lvl="0" marL="0" rtl="0" algn="ctr">
              <a:lnSpc>
                <a:spcPct val="107000"/>
              </a:lnSpc>
              <a:spcBef>
                <a:spcPts val="0"/>
              </a:spcBef>
              <a:spcAft>
                <a:spcPts val="0"/>
              </a:spcAft>
              <a:buNone/>
            </a:pPr>
            <a:r>
              <a:rPr b="1" lang="en" sz="1600">
                <a:solidFill>
                  <a:schemeClr val="dk1"/>
                </a:solidFill>
                <a:latin typeface="Poppins"/>
                <a:ea typeface="Poppins"/>
                <a:cs typeface="Poppins"/>
                <a:sym typeface="Poppins"/>
              </a:rPr>
              <a:t>Windows Laptops</a:t>
            </a:r>
            <a:endParaRPr b="1" sz="1600">
              <a:solidFill>
                <a:schemeClr val="dk1"/>
              </a:solidFill>
              <a:latin typeface="Poppins"/>
              <a:ea typeface="Poppins"/>
              <a:cs typeface="Poppins"/>
              <a:sym typeface="Poppins"/>
            </a:endParaRPr>
          </a:p>
        </p:txBody>
      </p:sp>
      <p:sp>
        <p:nvSpPr>
          <p:cNvPr id="615" name="Google Shape;615;p98"/>
          <p:cNvSpPr txBox="1"/>
          <p:nvPr/>
        </p:nvSpPr>
        <p:spPr>
          <a:xfrm>
            <a:off x="76200" y="1830175"/>
            <a:ext cx="1518300" cy="384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b="1" lang="en" sz="1300">
                <a:solidFill>
                  <a:schemeClr val="dk1"/>
                </a:solidFill>
                <a:latin typeface="Poppins"/>
                <a:ea typeface="Poppins"/>
                <a:cs typeface="Poppins"/>
                <a:sym typeface="Poppins"/>
              </a:rPr>
              <a:t>Performance</a:t>
            </a:r>
            <a:endParaRPr sz="1300">
              <a:solidFill>
                <a:schemeClr val="dk1"/>
              </a:solidFill>
            </a:endParaRPr>
          </a:p>
        </p:txBody>
      </p:sp>
      <p:sp>
        <p:nvSpPr>
          <p:cNvPr id="616" name="Google Shape;616;p98"/>
          <p:cNvSpPr txBox="1"/>
          <p:nvPr/>
        </p:nvSpPr>
        <p:spPr>
          <a:xfrm>
            <a:off x="76200" y="2616200"/>
            <a:ext cx="1518300" cy="384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b="1" lang="en" sz="1300">
                <a:solidFill>
                  <a:schemeClr val="dk1"/>
                </a:solidFill>
                <a:latin typeface="Poppins"/>
                <a:ea typeface="Poppins"/>
                <a:cs typeface="Poppins"/>
                <a:sym typeface="Poppins"/>
              </a:rPr>
              <a:t>Apps</a:t>
            </a:r>
            <a:endParaRPr b="1" sz="1300">
              <a:solidFill>
                <a:schemeClr val="dk1"/>
              </a:solidFill>
              <a:latin typeface="Poppins"/>
              <a:ea typeface="Poppins"/>
              <a:cs typeface="Poppins"/>
              <a:sym typeface="Poppins"/>
            </a:endParaRPr>
          </a:p>
        </p:txBody>
      </p:sp>
      <p:sp>
        <p:nvSpPr>
          <p:cNvPr id="617" name="Google Shape;617;p98"/>
          <p:cNvSpPr txBox="1"/>
          <p:nvPr/>
        </p:nvSpPr>
        <p:spPr>
          <a:xfrm>
            <a:off x="76200" y="3479800"/>
            <a:ext cx="1518300" cy="384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b="1" lang="en" sz="1300">
                <a:solidFill>
                  <a:schemeClr val="dk1"/>
                </a:solidFill>
                <a:latin typeface="Poppins"/>
                <a:ea typeface="Poppins"/>
                <a:cs typeface="Poppins"/>
                <a:sym typeface="Poppins"/>
              </a:rPr>
              <a:t>Security</a:t>
            </a:r>
            <a:endParaRPr b="1" sz="1300">
              <a:solidFill>
                <a:schemeClr val="dk1"/>
              </a:solidFill>
              <a:latin typeface="Poppins"/>
              <a:ea typeface="Poppins"/>
              <a:cs typeface="Poppins"/>
              <a:sym typeface="Poppins"/>
            </a:endParaRPr>
          </a:p>
        </p:txBody>
      </p:sp>
      <p:sp>
        <p:nvSpPr>
          <p:cNvPr id="618" name="Google Shape;618;p98"/>
          <p:cNvSpPr txBox="1"/>
          <p:nvPr/>
        </p:nvSpPr>
        <p:spPr>
          <a:xfrm>
            <a:off x="76200" y="4343400"/>
            <a:ext cx="1518300" cy="384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b="1" lang="en" sz="1300">
                <a:solidFill>
                  <a:schemeClr val="dk1"/>
                </a:solidFill>
                <a:latin typeface="Poppins"/>
                <a:ea typeface="Poppins"/>
                <a:cs typeface="Poppins"/>
                <a:sym typeface="Poppins"/>
              </a:rPr>
              <a:t>Value</a:t>
            </a:r>
            <a:endParaRPr b="1" sz="1300">
              <a:solidFill>
                <a:schemeClr val="dk1"/>
              </a:solidFill>
              <a:latin typeface="Poppins"/>
              <a:ea typeface="Poppins"/>
              <a:cs typeface="Poppins"/>
              <a:sym typeface="Poppins"/>
            </a:endParaRPr>
          </a:p>
        </p:txBody>
      </p:sp>
      <p:sp>
        <p:nvSpPr>
          <p:cNvPr id="619" name="Google Shape;619;p98"/>
          <p:cNvSpPr txBox="1"/>
          <p:nvPr/>
        </p:nvSpPr>
        <p:spPr>
          <a:xfrm>
            <a:off x="1379625" y="1571725"/>
            <a:ext cx="38724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Snappy performance on web-based tasks and boots quickly, but may struggle with demanding apps or heavy multitasking.</a:t>
            </a:r>
            <a:endParaRPr/>
          </a:p>
        </p:txBody>
      </p:sp>
      <p:sp>
        <p:nvSpPr>
          <p:cNvPr id="620" name="Google Shape;620;p98"/>
          <p:cNvSpPr txBox="1"/>
          <p:nvPr/>
        </p:nvSpPr>
        <p:spPr>
          <a:xfrm>
            <a:off x="1379625" y="2444750"/>
            <a:ext cx="38724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Web-based and Android apps cover most needs, but may fall short for users needing specialized desktop software.</a:t>
            </a:r>
            <a:endParaRPr sz="1200">
              <a:solidFill>
                <a:schemeClr val="dk1"/>
              </a:solidFill>
              <a:latin typeface="Poppins"/>
              <a:ea typeface="Poppins"/>
              <a:cs typeface="Poppins"/>
              <a:sym typeface="Poppins"/>
            </a:endParaRPr>
          </a:p>
        </p:txBody>
      </p:sp>
      <p:sp>
        <p:nvSpPr>
          <p:cNvPr id="621" name="Google Shape;621;p98"/>
          <p:cNvSpPr txBox="1"/>
          <p:nvPr/>
        </p:nvSpPr>
        <p:spPr>
          <a:xfrm>
            <a:off x="1379625" y="3159725"/>
            <a:ext cx="3872400" cy="9624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Prioritizes security with automatic updates, sandboxing, and verified boot, making Chromebooks highly resistant to malware and viruses.</a:t>
            </a:r>
            <a:endParaRPr sz="1200">
              <a:solidFill>
                <a:schemeClr val="dk1"/>
              </a:solidFill>
              <a:latin typeface="Poppins"/>
              <a:ea typeface="Poppins"/>
              <a:cs typeface="Poppins"/>
              <a:sym typeface="Poppins"/>
            </a:endParaRPr>
          </a:p>
        </p:txBody>
      </p:sp>
      <p:sp>
        <p:nvSpPr>
          <p:cNvPr id="622" name="Google Shape;622;p98"/>
          <p:cNvSpPr txBox="1"/>
          <p:nvPr/>
        </p:nvSpPr>
        <p:spPr>
          <a:xfrm>
            <a:off x="1379625" y="4090450"/>
            <a:ext cx="3872400" cy="9624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Chromebooks are affordable, good for basic and intermediate tasks, and rely on cloud storage like Google Drive due to limited local storage.</a:t>
            </a:r>
            <a:endParaRPr sz="1200">
              <a:solidFill>
                <a:schemeClr val="dk1"/>
              </a:solidFill>
              <a:latin typeface="Poppins"/>
              <a:ea typeface="Poppins"/>
              <a:cs typeface="Poppins"/>
              <a:sym typeface="Poppins"/>
            </a:endParaRPr>
          </a:p>
        </p:txBody>
      </p:sp>
      <p:sp>
        <p:nvSpPr>
          <p:cNvPr id="623" name="Google Shape;623;p98"/>
          <p:cNvSpPr txBox="1"/>
          <p:nvPr/>
        </p:nvSpPr>
        <p:spPr>
          <a:xfrm>
            <a:off x="5299157" y="1571725"/>
            <a:ext cx="3778200" cy="9624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High-end Windows laptops excel at demanding tasks, while budget models perform similarly to or slightly below Chromebooks.</a:t>
            </a:r>
            <a:endParaRPr sz="1200">
              <a:solidFill>
                <a:schemeClr val="dk1"/>
              </a:solidFill>
              <a:latin typeface="Poppins"/>
              <a:ea typeface="Poppins"/>
              <a:cs typeface="Poppins"/>
              <a:sym typeface="Poppins"/>
            </a:endParaRPr>
          </a:p>
        </p:txBody>
      </p:sp>
      <p:sp>
        <p:nvSpPr>
          <p:cNvPr id="624" name="Google Shape;624;p98"/>
          <p:cNvSpPr txBox="1"/>
          <p:nvPr/>
        </p:nvSpPr>
        <p:spPr>
          <a:xfrm>
            <a:off x="5299157" y="2444750"/>
            <a:ext cx="37782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Supports a wide range of desktop applications, including professional software for graphic design, video editing, and data analysis.</a:t>
            </a:r>
            <a:endParaRPr sz="1200">
              <a:solidFill>
                <a:schemeClr val="dk1"/>
              </a:solidFill>
              <a:latin typeface="Poppins"/>
              <a:ea typeface="Poppins"/>
              <a:cs typeface="Poppins"/>
              <a:sym typeface="Poppins"/>
            </a:endParaRPr>
          </a:p>
        </p:txBody>
      </p:sp>
      <p:sp>
        <p:nvSpPr>
          <p:cNvPr id="625" name="Google Shape;625;p98"/>
          <p:cNvSpPr txBox="1"/>
          <p:nvPr/>
        </p:nvSpPr>
        <p:spPr>
          <a:xfrm>
            <a:off x="5299157" y="3159725"/>
            <a:ext cx="3778200" cy="9624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Improved security features like Windows Defender than in the past, but its popularity and complexity make it a frequent target for malware and viruses.</a:t>
            </a:r>
            <a:endParaRPr sz="1200">
              <a:solidFill>
                <a:schemeClr val="dk1"/>
              </a:solidFill>
              <a:latin typeface="Poppins"/>
              <a:ea typeface="Poppins"/>
              <a:cs typeface="Poppins"/>
              <a:sym typeface="Poppins"/>
            </a:endParaRPr>
          </a:p>
        </p:txBody>
      </p:sp>
      <p:sp>
        <p:nvSpPr>
          <p:cNvPr id="626" name="Google Shape;626;p98"/>
          <p:cNvSpPr txBox="1"/>
          <p:nvPr/>
        </p:nvSpPr>
        <p:spPr>
          <a:xfrm>
            <a:off x="5299157" y="4090450"/>
            <a:ext cx="37782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Available from budget models under $300 to high-end devices, offering more flexibility and power at higher prices.</a:t>
            </a:r>
            <a:endParaRPr>
              <a:solidFill>
                <a:schemeClr val="dk1"/>
              </a:solidFill>
            </a:endParaRPr>
          </a:p>
        </p:txBody>
      </p:sp>
      <p:cxnSp>
        <p:nvCxnSpPr>
          <p:cNvPr id="627" name="Google Shape;627;p98"/>
          <p:cNvCxnSpPr/>
          <p:nvPr/>
        </p:nvCxnSpPr>
        <p:spPr>
          <a:xfrm>
            <a:off x="136425" y="2490750"/>
            <a:ext cx="8940300" cy="0"/>
          </a:xfrm>
          <a:prstGeom prst="straightConnector1">
            <a:avLst/>
          </a:prstGeom>
          <a:noFill/>
          <a:ln cap="flat" cmpd="sng" w="19050">
            <a:solidFill>
              <a:srgbClr val="0E84F7"/>
            </a:solidFill>
            <a:prstDash val="solid"/>
            <a:round/>
            <a:headEnd len="med" w="med" type="none"/>
            <a:tailEnd len="med" w="med" type="none"/>
          </a:ln>
        </p:spPr>
      </p:cxnSp>
      <p:cxnSp>
        <p:nvCxnSpPr>
          <p:cNvPr id="628" name="Google Shape;628;p98"/>
          <p:cNvCxnSpPr/>
          <p:nvPr/>
        </p:nvCxnSpPr>
        <p:spPr>
          <a:xfrm>
            <a:off x="136425" y="3176550"/>
            <a:ext cx="8940300" cy="0"/>
          </a:xfrm>
          <a:prstGeom prst="straightConnector1">
            <a:avLst/>
          </a:prstGeom>
          <a:noFill/>
          <a:ln cap="flat" cmpd="sng" w="19050">
            <a:solidFill>
              <a:srgbClr val="0E84F7"/>
            </a:solidFill>
            <a:prstDash val="solid"/>
            <a:round/>
            <a:headEnd len="med" w="med" type="none"/>
            <a:tailEnd len="med" w="med" type="none"/>
          </a:ln>
        </p:spPr>
      </p:cxnSp>
      <p:cxnSp>
        <p:nvCxnSpPr>
          <p:cNvPr id="629" name="Google Shape;629;p98"/>
          <p:cNvCxnSpPr/>
          <p:nvPr/>
        </p:nvCxnSpPr>
        <p:spPr>
          <a:xfrm>
            <a:off x="136425" y="4090950"/>
            <a:ext cx="8940300" cy="0"/>
          </a:xfrm>
          <a:prstGeom prst="straightConnector1">
            <a:avLst/>
          </a:prstGeom>
          <a:noFill/>
          <a:ln cap="flat" cmpd="sng" w="19050">
            <a:solidFill>
              <a:srgbClr val="0E84F7"/>
            </a:solidFill>
            <a:prstDash val="solid"/>
            <a:round/>
            <a:headEnd len="med" w="med" type="none"/>
            <a:tailEnd len="med" w="med"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033E"/>
        </a:solidFill>
      </p:bgPr>
    </p:bg>
    <p:spTree>
      <p:nvGrpSpPr>
        <p:cNvPr id="633" name="Shape 633"/>
        <p:cNvGrpSpPr/>
        <p:nvPr/>
      </p:nvGrpSpPr>
      <p:grpSpPr>
        <a:xfrm>
          <a:off x="0" y="0"/>
          <a:ext cx="0" cy="0"/>
          <a:chOff x="0" y="0"/>
          <a:chExt cx="0" cy="0"/>
        </a:xfrm>
      </p:grpSpPr>
      <p:sp>
        <p:nvSpPr>
          <p:cNvPr id="634" name="Google Shape;634;p99"/>
          <p:cNvSpPr/>
          <p:nvPr/>
        </p:nvSpPr>
        <p:spPr>
          <a:xfrm>
            <a:off x="0" y="-125"/>
            <a:ext cx="9161700" cy="5143500"/>
          </a:xfrm>
          <a:prstGeom prst="rect">
            <a:avLst/>
          </a:prstGeom>
          <a:solidFill>
            <a:srgbClr val="1D033E"/>
          </a:solidFill>
          <a:ln cap="flat" cmpd="sng" w="9525">
            <a:solidFill>
              <a:srgbClr val="1D03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635" name="Google Shape;635;p99"/>
          <p:cNvSpPr txBox="1"/>
          <p:nvPr>
            <p:ph type="title"/>
          </p:nvPr>
        </p:nvSpPr>
        <p:spPr>
          <a:xfrm>
            <a:off x="683250" y="2079738"/>
            <a:ext cx="7777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400"/>
              <a:t>BREAK</a:t>
            </a:r>
            <a:endParaRPr sz="5400"/>
          </a:p>
        </p:txBody>
      </p:sp>
      <p:pic>
        <p:nvPicPr>
          <p:cNvPr id="636" name="Google Shape;636;p99"/>
          <p:cNvPicPr preferRelativeResize="0"/>
          <p:nvPr/>
        </p:nvPicPr>
        <p:blipFill>
          <a:blip r:embed="rId3">
            <a:alphaModFix/>
          </a:blip>
          <a:stretch>
            <a:fillRect/>
          </a:stretch>
        </p:blipFill>
        <p:spPr>
          <a:xfrm rot="10800000">
            <a:off x="3748" y="3213100"/>
            <a:ext cx="9136502" cy="1930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00"/>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What is a Browser?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01"/>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Browsers</a:t>
            </a:r>
            <a:endParaRPr/>
          </a:p>
        </p:txBody>
      </p:sp>
      <p:pic>
        <p:nvPicPr>
          <p:cNvPr descr="Basic explanation of the web browser. Learn more at http://whatbrowser.org" id="647" name="Google Shape;647;p101" title="What is a browser?">
            <a:hlinkClick r:id="rId3"/>
          </p:cNvPr>
          <p:cNvPicPr preferRelativeResize="0"/>
          <p:nvPr/>
        </p:nvPicPr>
        <p:blipFill>
          <a:blip r:embed="rId4">
            <a:alphaModFix/>
          </a:blip>
          <a:stretch>
            <a:fillRect/>
          </a:stretch>
        </p:blipFill>
        <p:spPr>
          <a:xfrm>
            <a:off x="1560760" y="1138275"/>
            <a:ext cx="6022475" cy="33876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102"/>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Email</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103">
            <a:hlinkClick r:id="rId3"/>
          </p:cNvPr>
          <p:cNvPicPr preferRelativeResize="0"/>
          <p:nvPr>
            <p:ph idx="2" type="pic"/>
          </p:nvPr>
        </p:nvPicPr>
        <p:blipFill rotWithShape="1">
          <a:blip r:embed="rId4">
            <a:alphaModFix/>
          </a:blip>
          <a:srcRect b="0" l="0" r="0" t="0"/>
          <a:stretch/>
        </p:blipFill>
        <p:spPr>
          <a:xfrm>
            <a:off x="3179125" y="769050"/>
            <a:ext cx="5915100" cy="3243300"/>
          </a:xfrm>
          <a:prstGeom prst="rect">
            <a:avLst/>
          </a:prstGeom>
          <a:noFill/>
          <a:ln cap="flat" cmpd="sng" w="9525">
            <a:solidFill>
              <a:srgbClr val="000000"/>
            </a:solidFill>
            <a:prstDash val="solid"/>
            <a:round/>
            <a:headEnd len="sm" w="sm" type="none"/>
            <a:tailEnd len="sm" w="sm" type="none"/>
          </a:ln>
        </p:spPr>
      </p:pic>
      <p:sp>
        <p:nvSpPr>
          <p:cNvPr id="658" name="Google Shape;658;p103"/>
          <p:cNvSpPr txBox="1"/>
          <p:nvPr>
            <p:ph type="title"/>
          </p:nvPr>
        </p:nvSpPr>
        <p:spPr>
          <a:xfrm>
            <a:off x="379475" y="445025"/>
            <a:ext cx="5022300" cy="1005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Email</a:t>
            </a:r>
            <a:endParaRPr/>
          </a:p>
        </p:txBody>
      </p:sp>
      <p:sp>
        <p:nvSpPr>
          <p:cNvPr id="659" name="Google Shape;659;p103"/>
          <p:cNvSpPr txBox="1"/>
          <p:nvPr>
            <p:ph idx="1" type="body"/>
          </p:nvPr>
        </p:nvSpPr>
        <p:spPr>
          <a:xfrm>
            <a:off x="327450" y="1204525"/>
            <a:ext cx="5022300" cy="3015600"/>
          </a:xfrm>
          <a:prstGeom prst="rect">
            <a:avLst/>
          </a:prstGeom>
          <a:noFill/>
          <a:ln>
            <a:noFill/>
          </a:ln>
        </p:spPr>
        <p:txBody>
          <a:bodyPr anchorCtr="0" anchor="t" bIns="91425" lIns="91425" spcFirstLastPara="1" rIns="91425" wrap="square" tIns="91425">
            <a:normAutofit/>
          </a:bodyPr>
          <a:lstStyle/>
          <a:p>
            <a:pPr indent="-342900" lvl="0" marL="457200" rtl="0" algn="l">
              <a:lnSpc>
                <a:spcPct val="125000"/>
              </a:lnSpc>
              <a:spcBef>
                <a:spcPts val="0"/>
              </a:spcBef>
              <a:spcAft>
                <a:spcPts val="0"/>
              </a:spcAft>
              <a:buSzPts val="1800"/>
              <a:buAutoNum type="arabicPeriod"/>
            </a:pPr>
            <a:r>
              <a:rPr lang="en"/>
              <a:t>On your browser</a:t>
            </a:r>
            <a:endParaRPr/>
          </a:p>
          <a:p>
            <a:pPr indent="-342900" lvl="0" marL="457200" rtl="0" algn="l">
              <a:lnSpc>
                <a:spcPct val="125000"/>
              </a:lnSpc>
              <a:spcBef>
                <a:spcPts val="0"/>
              </a:spcBef>
              <a:spcAft>
                <a:spcPts val="0"/>
              </a:spcAft>
              <a:buSzPts val="1800"/>
              <a:buAutoNum type="arabicPeriod"/>
            </a:pPr>
            <a:r>
              <a:rPr lang="en"/>
              <a:t>Open your email</a:t>
            </a:r>
            <a:endParaRPr/>
          </a:p>
          <a:p>
            <a:pPr indent="-330200" lvl="1" marL="914400" rtl="0" algn="l">
              <a:lnSpc>
                <a:spcPct val="125000"/>
              </a:lnSpc>
              <a:spcBef>
                <a:spcPts val="0"/>
              </a:spcBef>
              <a:spcAft>
                <a:spcPts val="0"/>
              </a:spcAft>
              <a:buSzPts val="1600"/>
              <a:buAutoNum type="alphaLcPeriod"/>
            </a:pPr>
            <a:r>
              <a:rPr lang="en"/>
              <a:t>Type </a:t>
            </a:r>
            <a:r>
              <a:rPr lang="en" u="sng">
                <a:solidFill>
                  <a:schemeClr val="hlink"/>
                </a:solidFill>
                <a:hlinkClick r:id="rId5"/>
              </a:rPr>
              <a:t>www.gmail.com</a:t>
            </a:r>
            <a:endParaRPr/>
          </a:p>
          <a:p>
            <a:pPr indent="-330200" lvl="1" marL="914400" rtl="0" algn="l">
              <a:lnSpc>
                <a:spcPct val="125000"/>
              </a:lnSpc>
              <a:spcBef>
                <a:spcPts val="0"/>
              </a:spcBef>
              <a:spcAft>
                <a:spcPts val="0"/>
              </a:spcAft>
              <a:buSzPts val="1600"/>
              <a:buAutoNum type="alphaLcPeriod"/>
            </a:pPr>
            <a:r>
              <a:rPr lang="en"/>
              <a:t>Sign in</a:t>
            </a:r>
            <a:endParaRPr/>
          </a:p>
        </p:txBody>
      </p:sp>
      <p:cxnSp>
        <p:nvCxnSpPr>
          <p:cNvPr id="660" name="Google Shape;660;p103"/>
          <p:cNvCxnSpPr/>
          <p:nvPr/>
        </p:nvCxnSpPr>
        <p:spPr>
          <a:xfrm flipH="1">
            <a:off x="4775550" y="387425"/>
            <a:ext cx="1125000" cy="587400"/>
          </a:xfrm>
          <a:prstGeom prst="straightConnector1">
            <a:avLst/>
          </a:prstGeom>
          <a:noFill/>
          <a:ln cap="flat" cmpd="sng" w="76200">
            <a:solidFill>
              <a:srgbClr val="0E84F7"/>
            </a:solidFill>
            <a:prstDash val="solid"/>
            <a:round/>
            <a:headEnd len="sm" w="sm"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04"/>
          <p:cNvSpPr txBox="1"/>
          <p:nvPr>
            <p:ph type="title"/>
          </p:nvPr>
        </p:nvSpPr>
        <p:spPr>
          <a:xfrm>
            <a:off x="540300" y="440579"/>
            <a:ext cx="5022300" cy="1005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rgbClr val="1D033E"/>
              </a:buClr>
              <a:buSzPts val="2800"/>
              <a:buNone/>
            </a:pPr>
            <a:r>
              <a:rPr lang="en" sz="3000"/>
              <a:t>Email Etiquette Tips</a:t>
            </a:r>
            <a:endParaRPr sz="3000"/>
          </a:p>
        </p:txBody>
      </p:sp>
      <p:sp>
        <p:nvSpPr>
          <p:cNvPr id="666" name="Google Shape;666;p104"/>
          <p:cNvSpPr txBox="1"/>
          <p:nvPr/>
        </p:nvSpPr>
        <p:spPr>
          <a:xfrm>
            <a:off x="540292" y="799790"/>
            <a:ext cx="8063400" cy="43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u="sng">
              <a:solidFill>
                <a:srgbClr val="3D3D3D"/>
              </a:solidFill>
              <a:latin typeface="Poppins Medium"/>
              <a:ea typeface="Poppins Medium"/>
              <a:cs typeface="Poppins Medium"/>
              <a:sym typeface="Poppins Medium"/>
            </a:endParaRPr>
          </a:p>
          <a:p>
            <a:pPr indent="-457200" lvl="0" marL="571500" rtl="0" algn="l">
              <a:lnSpc>
                <a:spcPct val="150000"/>
              </a:lnSpc>
              <a:spcBef>
                <a:spcPts val="0"/>
              </a:spcBef>
              <a:spcAft>
                <a:spcPts val="0"/>
              </a:spcAft>
              <a:buClr>
                <a:srgbClr val="3D3D3D"/>
              </a:buClr>
              <a:buSzPts val="1800"/>
              <a:buFont typeface="Poppins Medium"/>
              <a:buAutoNum type="arabicPeriod"/>
            </a:pPr>
            <a:r>
              <a:rPr b="1" lang="en" sz="1800">
                <a:solidFill>
                  <a:srgbClr val="3D3D3D"/>
                </a:solidFill>
                <a:latin typeface="Poppins Medium"/>
                <a:ea typeface="Poppins Medium"/>
                <a:cs typeface="Poppins Medium"/>
                <a:sym typeface="Poppins Medium"/>
              </a:rPr>
              <a:t>Use a professional greeting and closing.</a:t>
            </a:r>
            <a:endParaRPr sz="1800">
              <a:solidFill>
                <a:srgbClr val="3D3D3D"/>
              </a:solidFill>
              <a:latin typeface="Poppins Medium"/>
              <a:ea typeface="Poppins Medium"/>
              <a:cs typeface="Poppins Medium"/>
              <a:sym typeface="Poppins Medium"/>
            </a:endParaRPr>
          </a:p>
          <a:p>
            <a:pPr indent="-457200" lvl="0" marL="571500" rtl="0" algn="l">
              <a:lnSpc>
                <a:spcPct val="150000"/>
              </a:lnSpc>
              <a:spcBef>
                <a:spcPts val="0"/>
              </a:spcBef>
              <a:spcAft>
                <a:spcPts val="0"/>
              </a:spcAft>
              <a:buClr>
                <a:srgbClr val="3D3D3D"/>
              </a:buClr>
              <a:buSzPts val="1800"/>
              <a:buFont typeface="Poppins Medium"/>
              <a:buAutoNum type="arabicPeriod"/>
            </a:pPr>
            <a:r>
              <a:rPr b="1" lang="en" sz="1800">
                <a:solidFill>
                  <a:srgbClr val="3D3D3D"/>
                </a:solidFill>
                <a:latin typeface="Poppins Medium"/>
                <a:ea typeface="Poppins Medium"/>
                <a:cs typeface="Poppins Medium"/>
                <a:sym typeface="Poppins Medium"/>
              </a:rPr>
              <a:t>Follow a correct email format.</a:t>
            </a:r>
            <a:endParaRPr sz="1800">
              <a:solidFill>
                <a:srgbClr val="3D3D3D"/>
              </a:solidFill>
              <a:latin typeface="Poppins Medium"/>
              <a:ea typeface="Poppins Medium"/>
              <a:cs typeface="Poppins Medium"/>
              <a:sym typeface="Poppins Medium"/>
            </a:endParaRPr>
          </a:p>
          <a:p>
            <a:pPr indent="-444500" lvl="1" marL="1028700" rtl="0" algn="l">
              <a:lnSpc>
                <a:spcPct val="150000"/>
              </a:lnSpc>
              <a:spcBef>
                <a:spcPts val="0"/>
              </a:spcBef>
              <a:spcAft>
                <a:spcPts val="0"/>
              </a:spcAft>
              <a:buClr>
                <a:srgbClr val="3D3D3D"/>
              </a:buClr>
              <a:buSzPts val="1600"/>
              <a:buFont typeface="Poppins Medium"/>
              <a:buChar char="○"/>
            </a:pPr>
            <a:r>
              <a:rPr lang="en" sz="1600">
                <a:solidFill>
                  <a:srgbClr val="3D3D3D"/>
                </a:solidFill>
                <a:latin typeface="Poppins Medium"/>
                <a:ea typeface="Poppins Medium"/>
                <a:cs typeface="Poppins Medium"/>
                <a:sym typeface="Poppins Medium"/>
              </a:rPr>
              <a:t>Subject line: be clear and concise</a:t>
            </a:r>
            <a:endParaRPr sz="1600">
              <a:solidFill>
                <a:srgbClr val="3D3D3D"/>
              </a:solidFill>
              <a:latin typeface="Poppins Medium"/>
              <a:ea typeface="Poppins Medium"/>
              <a:cs typeface="Poppins Medium"/>
              <a:sym typeface="Poppins Medium"/>
            </a:endParaRPr>
          </a:p>
          <a:p>
            <a:pPr indent="-444500" lvl="1" marL="1028700" rtl="0" algn="l">
              <a:lnSpc>
                <a:spcPct val="150000"/>
              </a:lnSpc>
              <a:spcBef>
                <a:spcPts val="0"/>
              </a:spcBef>
              <a:spcAft>
                <a:spcPts val="0"/>
              </a:spcAft>
              <a:buClr>
                <a:srgbClr val="3D3D3D"/>
              </a:buClr>
              <a:buSzPts val="1600"/>
              <a:buFont typeface="Poppins Medium"/>
              <a:buChar char="○"/>
            </a:pPr>
            <a:r>
              <a:rPr lang="en" sz="1600">
                <a:solidFill>
                  <a:srgbClr val="3D3D3D"/>
                </a:solidFill>
                <a:latin typeface="Poppins Medium"/>
                <a:ea typeface="Poppins Medium"/>
                <a:cs typeface="Poppins Medium"/>
                <a:sym typeface="Poppins Medium"/>
              </a:rPr>
              <a:t>Email greeting</a:t>
            </a:r>
            <a:endParaRPr sz="1600">
              <a:solidFill>
                <a:srgbClr val="3D3D3D"/>
              </a:solidFill>
              <a:latin typeface="Poppins Medium"/>
              <a:ea typeface="Poppins Medium"/>
              <a:cs typeface="Poppins Medium"/>
              <a:sym typeface="Poppins Medium"/>
            </a:endParaRPr>
          </a:p>
          <a:p>
            <a:pPr indent="-444500" lvl="1" marL="1028700" rtl="0" algn="l">
              <a:lnSpc>
                <a:spcPct val="150000"/>
              </a:lnSpc>
              <a:spcBef>
                <a:spcPts val="0"/>
              </a:spcBef>
              <a:spcAft>
                <a:spcPts val="0"/>
              </a:spcAft>
              <a:buClr>
                <a:srgbClr val="3D3D3D"/>
              </a:buClr>
              <a:buSzPts val="1600"/>
              <a:buFont typeface="Poppins Medium"/>
              <a:buChar char="○"/>
            </a:pPr>
            <a:r>
              <a:rPr lang="en" sz="1600">
                <a:solidFill>
                  <a:srgbClr val="3D3D3D"/>
                </a:solidFill>
                <a:latin typeface="Poppins Medium"/>
                <a:ea typeface="Poppins Medium"/>
                <a:cs typeface="Poppins Medium"/>
                <a:sym typeface="Poppins Medium"/>
              </a:rPr>
              <a:t>Email body: the message you want to communicate</a:t>
            </a:r>
            <a:endParaRPr sz="1600">
              <a:solidFill>
                <a:srgbClr val="3D3D3D"/>
              </a:solidFill>
              <a:latin typeface="Poppins Medium"/>
              <a:ea typeface="Poppins Medium"/>
              <a:cs typeface="Poppins Medium"/>
              <a:sym typeface="Poppins Medium"/>
            </a:endParaRPr>
          </a:p>
          <a:p>
            <a:pPr indent="-444500" lvl="1" marL="1028700" rtl="0" algn="l">
              <a:lnSpc>
                <a:spcPct val="150000"/>
              </a:lnSpc>
              <a:spcBef>
                <a:spcPts val="0"/>
              </a:spcBef>
              <a:spcAft>
                <a:spcPts val="0"/>
              </a:spcAft>
              <a:buClr>
                <a:srgbClr val="3D3D3D"/>
              </a:buClr>
              <a:buSzPts val="1600"/>
              <a:buFont typeface="Poppins Medium"/>
              <a:buChar char="○"/>
            </a:pPr>
            <a:r>
              <a:rPr lang="en" sz="1600">
                <a:solidFill>
                  <a:srgbClr val="3D3D3D"/>
                </a:solidFill>
                <a:latin typeface="Poppins Medium"/>
                <a:ea typeface="Poppins Medium"/>
                <a:cs typeface="Poppins Medium"/>
                <a:sym typeface="Poppins Medium"/>
              </a:rPr>
              <a:t>Closing/Signature</a:t>
            </a:r>
            <a:endParaRPr sz="1600">
              <a:solidFill>
                <a:srgbClr val="3D3D3D"/>
              </a:solidFill>
              <a:latin typeface="Poppins Medium"/>
              <a:ea typeface="Poppins Medium"/>
              <a:cs typeface="Poppins Medium"/>
              <a:sym typeface="Poppins Medium"/>
            </a:endParaRPr>
          </a:p>
          <a:p>
            <a:pPr indent="-457200" lvl="0" marL="571500" rtl="0" algn="l">
              <a:lnSpc>
                <a:spcPct val="150000"/>
              </a:lnSpc>
              <a:spcBef>
                <a:spcPts val="0"/>
              </a:spcBef>
              <a:spcAft>
                <a:spcPts val="0"/>
              </a:spcAft>
              <a:buClr>
                <a:srgbClr val="3D3D3D"/>
              </a:buClr>
              <a:buSzPts val="1800"/>
              <a:buFont typeface="Poppins Medium"/>
              <a:buAutoNum type="arabicPeriod"/>
            </a:pPr>
            <a:r>
              <a:rPr b="1" lang="en" sz="1800">
                <a:solidFill>
                  <a:srgbClr val="3D3D3D"/>
                </a:solidFill>
                <a:latin typeface="Poppins Medium"/>
                <a:ea typeface="Poppins Medium"/>
                <a:cs typeface="Poppins Medium"/>
                <a:sym typeface="Poppins Medium"/>
              </a:rPr>
              <a:t>Avoid emotional responses.</a:t>
            </a:r>
            <a:endParaRPr sz="1800">
              <a:solidFill>
                <a:srgbClr val="3D3D3D"/>
              </a:solidFill>
              <a:latin typeface="Poppins Medium"/>
              <a:ea typeface="Poppins Medium"/>
              <a:cs typeface="Poppins Medium"/>
              <a:sym typeface="Poppins Medium"/>
            </a:endParaRPr>
          </a:p>
          <a:p>
            <a:pPr indent="-457200" lvl="0" marL="571500" rtl="0" algn="l">
              <a:lnSpc>
                <a:spcPct val="150000"/>
              </a:lnSpc>
              <a:spcBef>
                <a:spcPts val="0"/>
              </a:spcBef>
              <a:spcAft>
                <a:spcPts val="0"/>
              </a:spcAft>
              <a:buClr>
                <a:srgbClr val="3D3D3D"/>
              </a:buClr>
              <a:buSzPts val="1800"/>
              <a:buFont typeface="Poppins Medium"/>
              <a:buAutoNum type="arabicPeriod"/>
            </a:pPr>
            <a:r>
              <a:rPr b="1" lang="en" sz="1800">
                <a:solidFill>
                  <a:srgbClr val="3D3D3D"/>
                </a:solidFill>
                <a:latin typeface="Poppins Medium"/>
                <a:ea typeface="Poppins Medium"/>
                <a:cs typeface="Poppins Medium"/>
                <a:sym typeface="Poppins Medium"/>
              </a:rPr>
              <a:t>Proofread your email and review the tone of your writing.</a:t>
            </a:r>
            <a:endParaRPr sz="1800">
              <a:solidFill>
                <a:srgbClr val="3D3D3D"/>
              </a:solidFill>
              <a:latin typeface="Poppins Medium"/>
              <a:ea typeface="Poppins Medium"/>
              <a:cs typeface="Poppins Medium"/>
              <a:sym typeface="Poppins Medium"/>
            </a:endParaRPr>
          </a:p>
          <a:p>
            <a:pPr indent="-457200" lvl="0" marL="571500" rtl="0" algn="l">
              <a:lnSpc>
                <a:spcPct val="150000"/>
              </a:lnSpc>
              <a:spcBef>
                <a:spcPts val="0"/>
              </a:spcBef>
              <a:spcAft>
                <a:spcPts val="0"/>
              </a:spcAft>
              <a:buClr>
                <a:srgbClr val="3D3D3D"/>
              </a:buClr>
              <a:buSzPts val="1800"/>
              <a:buFont typeface="Poppins Medium"/>
              <a:buAutoNum type="arabicPeriod"/>
            </a:pPr>
            <a:r>
              <a:rPr b="1" lang="en" sz="1800">
                <a:solidFill>
                  <a:srgbClr val="3D3D3D"/>
                </a:solidFill>
                <a:latin typeface="Poppins Medium"/>
                <a:ea typeface="Poppins Medium"/>
                <a:cs typeface="Poppins Medium"/>
                <a:sym typeface="Poppins Medium"/>
              </a:rPr>
              <a:t>Add the recipient’s address last.</a:t>
            </a:r>
            <a:endParaRPr b="1" sz="1800">
              <a:solidFill>
                <a:srgbClr val="3D3D3D"/>
              </a:solidFill>
              <a:latin typeface="Poppins Medium"/>
              <a:ea typeface="Poppins Medium"/>
              <a:cs typeface="Poppins Medium"/>
              <a:sym typeface="Poppins Medium"/>
            </a:endParaRPr>
          </a:p>
          <a:p>
            <a:pPr indent="0" lvl="0" marL="114300" rtl="0" algn="ctr">
              <a:lnSpc>
                <a:spcPct val="115000"/>
              </a:lnSpc>
              <a:spcBef>
                <a:spcPts val="0"/>
              </a:spcBef>
              <a:spcAft>
                <a:spcPts val="0"/>
              </a:spcAft>
              <a:buNone/>
            </a:pPr>
            <a:r>
              <a:t/>
            </a:r>
            <a:endParaRPr sz="1800" u="sng">
              <a:solidFill>
                <a:srgbClr val="3D3D3D"/>
              </a:solidFill>
              <a:latin typeface="Poppins Medium"/>
              <a:ea typeface="Poppins Medium"/>
              <a:cs typeface="Poppins Medium"/>
              <a:sym typeface="Poppins Medium"/>
            </a:endParaRPr>
          </a:p>
          <a:p>
            <a:pPr indent="0" lvl="0" marL="114300" rtl="0" algn="l">
              <a:lnSpc>
                <a:spcPct val="115000"/>
              </a:lnSpc>
              <a:spcBef>
                <a:spcPts val="0"/>
              </a:spcBef>
              <a:spcAft>
                <a:spcPts val="0"/>
              </a:spcAft>
              <a:buNone/>
            </a:pPr>
            <a:r>
              <a:t/>
            </a:r>
            <a:endParaRPr sz="1800">
              <a:solidFill>
                <a:srgbClr val="3D3D3D"/>
              </a:solidFill>
              <a:latin typeface="Poppins Medium"/>
              <a:ea typeface="Poppins Medium"/>
              <a:cs typeface="Poppins Medium"/>
              <a:sym typeface="Poppi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60"/>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Today’s Goals</a:t>
            </a:r>
            <a:endParaRPr>
              <a:solidFill>
                <a:schemeClr val="dk1"/>
              </a:solidFill>
            </a:endParaRPr>
          </a:p>
        </p:txBody>
      </p:sp>
      <p:sp>
        <p:nvSpPr>
          <p:cNvPr id="294" name="Google Shape;294;p60"/>
          <p:cNvSpPr txBox="1"/>
          <p:nvPr>
            <p:ph idx="1" type="body"/>
          </p:nvPr>
        </p:nvSpPr>
        <p:spPr>
          <a:xfrm>
            <a:off x="540300" y="1152475"/>
            <a:ext cx="76752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rgbClr val="3D3D3D"/>
                </a:solidFill>
              </a:rPr>
              <a:t>Goals</a:t>
            </a:r>
            <a:endParaRPr>
              <a:solidFill>
                <a:srgbClr val="3D3D3D"/>
              </a:solidFill>
            </a:endParaRPr>
          </a:p>
          <a:p>
            <a:pPr indent="-342900" lvl="0" marL="457200" rtl="0" algn="l">
              <a:spcBef>
                <a:spcPts val="0"/>
              </a:spcBef>
              <a:spcAft>
                <a:spcPts val="0"/>
              </a:spcAft>
              <a:buClr>
                <a:srgbClr val="3D3D3D"/>
              </a:buClr>
              <a:buSzPts val="1800"/>
              <a:buAutoNum type="arabicPeriod"/>
            </a:pPr>
            <a:r>
              <a:rPr lang="en">
                <a:solidFill>
                  <a:srgbClr val="3D3D3D"/>
                </a:solidFill>
              </a:rPr>
              <a:t>To become familiar with one another and the course.</a:t>
            </a:r>
            <a:endParaRPr>
              <a:solidFill>
                <a:srgbClr val="3D3D3D"/>
              </a:solidFill>
            </a:endParaRPr>
          </a:p>
          <a:p>
            <a:pPr indent="-342900" lvl="0" marL="457200" rtl="0" algn="l">
              <a:spcBef>
                <a:spcPts val="0"/>
              </a:spcBef>
              <a:spcAft>
                <a:spcPts val="0"/>
              </a:spcAft>
              <a:buClr>
                <a:srgbClr val="3D3D3D"/>
              </a:buClr>
              <a:buSzPts val="1800"/>
              <a:buAutoNum type="arabicPeriod"/>
            </a:pPr>
            <a:r>
              <a:rPr lang="en">
                <a:solidFill>
                  <a:srgbClr val="3D3D3D"/>
                </a:solidFill>
              </a:rPr>
              <a:t>To get to know your device and how it operates.</a:t>
            </a:r>
            <a:endParaRPr>
              <a:solidFill>
                <a:srgbClr val="3D3D3D"/>
              </a:solidFill>
            </a:endParaRPr>
          </a:p>
          <a:p>
            <a:pPr indent="-342900" lvl="0" marL="457200" rtl="0" algn="l">
              <a:spcBef>
                <a:spcPts val="0"/>
              </a:spcBef>
              <a:spcAft>
                <a:spcPts val="0"/>
              </a:spcAft>
              <a:buClr>
                <a:srgbClr val="3D3D3D"/>
              </a:buClr>
              <a:buSzPts val="1800"/>
              <a:buAutoNum type="arabicPeriod"/>
            </a:pPr>
            <a:r>
              <a:rPr lang="en">
                <a:solidFill>
                  <a:srgbClr val="3D3D3D"/>
                </a:solidFill>
              </a:rPr>
              <a:t>To create a Google Account.</a:t>
            </a:r>
            <a:endParaRPr>
              <a:solidFill>
                <a:srgbClr val="3D3D3D"/>
              </a:solidFill>
            </a:endParaRPr>
          </a:p>
          <a:p>
            <a:pPr indent="-342900" lvl="0" marL="457200" rtl="0" algn="l">
              <a:spcBef>
                <a:spcPts val="0"/>
              </a:spcBef>
              <a:spcAft>
                <a:spcPts val="0"/>
              </a:spcAft>
              <a:buClr>
                <a:srgbClr val="3D3D3D"/>
              </a:buClr>
              <a:buSzPts val="1800"/>
              <a:buAutoNum type="arabicPeriod"/>
            </a:pPr>
            <a:r>
              <a:rPr lang="en">
                <a:solidFill>
                  <a:srgbClr val="3D3D3D"/>
                </a:solidFill>
              </a:rPr>
              <a:t>To begin the evaluation process and take the pre-survey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05"/>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rgbClr val="1D033E"/>
              </a:buClr>
              <a:buSzPts val="2800"/>
              <a:buNone/>
            </a:pPr>
            <a:r>
              <a:rPr lang="en"/>
              <a:t>Send me an email</a:t>
            </a:r>
            <a:endParaRPr/>
          </a:p>
        </p:txBody>
      </p:sp>
      <p:sp>
        <p:nvSpPr>
          <p:cNvPr id="672" name="Google Shape;672;p105"/>
          <p:cNvSpPr txBox="1"/>
          <p:nvPr>
            <p:ph idx="1" type="body"/>
          </p:nvPr>
        </p:nvSpPr>
        <p:spPr>
          <a:xfrm>
            <a:off x="540300" y="1106501"/>
            <a:ext cx="8063400" cy="3574500"/>
          </a:xfrm>
          <a:prstGeom prst="rect">
            <a:avLst/>
          </a:prstGeom>
          <a:noFill/>
          <a:ln>
            <a:noFill/>
          </a:ln>
        </p:spPr>
        <p:txBody>
          <a:bodyPr anchorCtr="0" anchor="t" bIns="91425" lIns="91425" spcFirstLastPara="1" rIns="91425" wrap="square" tIns="91425">
            <a:normAutofit/>
          </a:bodyPr>
          <a:lstStyle/>
          <a:p>
            <a:pPr indent="0" lvl="0" marL="114300" rtl="0" algn="ctr">
              <a:lnSpc>
                <a:spcPct val="125000"/>
              </a:lnSpc>
              <a:spcBef>
                <a:spcPts val="0"/>
              </a:spcBef>
              <a:spcAft>
                <a:spcPts val="0"/>
              </a:spcAft>
              <a:buSzPts val="1800"/>
              <a:buNone/>
            </a:pPr>
            <a:r>
              <a:t/>
            </a:r>
            <a:endParaRPr u="sng">
              <a:solidFill>
                <a:srgbClr val="0C5ADB"/>
              </a:solidFill>
            </a:endParaRPr>
          </a:p>
          <a:p>
            <a:pPr indent="0" lvl="0" marL="114300" rtl="0" algn="ctr">
              <a:lnSpc>
                <a:spcPct val="125000"/>
              </a:lnSpc>
              <a:spcBef>
                <a:spcPts val="0"/>
              </a:spcBef>
              <a:spcAft>
                <a:spcPts val="0"/>
              </a:spcAft>
              <a:buSzPts val="1800"/>
              <a:buNone/>
            </a:pPr>
            <a:r>
              <a:t/>
            </a:r>
            <a:endParaRPr sz="2400" u="sng">
              <a:solidFill>
                <a:srgbClr val="0C5ADB"/>
              </a:solidFill>
            </a:endParaRPr>
          </a:p>
          <a:p>
            <a:pPr indent="0" lvl="0" marL="114300" rtl="0" algn="ctr">
              <a:lnSpc>
                <a:spcPct val="125000"/>
              </a:lnSpc>
              <a:spcBef>
                <a:spcPts val="0"/>
              </a:spcBef>
              <a:spcAft>
                <a:spcPts val="0"/>
              </a:spcAft>
              <a:buSzPts val="1800"/>
              <a:buNone/>
            </a:pPr>
            <a:r>
              <a:t/>
            </a:r>
            <a:endParaRPr sz="2400" u="sng">
              <a:solidFill>
                <a:srgbClr val="0C5ADB"/>
              </a:solidFill>
            </a:endParaRPr>
          </a:p>
          <a:p>
            <a:pPr indent="0" lvl="0" marL="114300" rtl="0" algn="ctr">
              <a:lnSpc>
                <a:spcPct val="125000"/>
              </a:lnSpc>
              <a:spcBef>
                <a:spcPts val="0"/>
              </a:spcBef>
              <a:spcAft>
                <a:spcPts val="0"/>
              </a:spcAft>
              <a:buSzPts val="1800"/>
              <a:buNone/>
            </a:pPr>
            <a:r>
              <a:rPr lang="en" sz="2400" u="sng">
                <a:solidFill>
                  <a:srgbClr val="6D9EEB"/>
                </a:solidFill>
              </a:rPr>
              <a:t>[replace with instructor email]</a:t>
            </a:r>
            <a:endParaRPr sz="2400" u="sng">
              <a:solidFill>
                <a:srgbClr val="6D9EEB"/>
              </a:solidFill>
            </a:endParaRPr>
          </a:p>
          <a:p>
            <a:pPr indent="0" lvl="0" marL="114300" rtl="0" algn="l">
              <a:lnSpc>
                <a:spcPct val="125000"/>
              </a:lnSpc>
              <a:spcBef>
                <a:spcPts val="0"/>
              </a:spcBef>
              <a:spcAft>
                <a:spcPts val="0"/>
              </a:spcAft>
              <a:buSzPts val="1800"/>
              <a:buNone/>
            </a:pPr>
            <a:r>
              <a:t/>
            </a:r>
            <a:endParaRPr>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06"/>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Pre-Survey</a:t>
            </a:r>
            <a:endParaRPr/>
          </a:p>
        </p:txBody>
      </p:sp>
      <p:sp>
        <p:nvSpPr>
          <p:cNvPr id="678" name="Google Shape;678;p106"/>
          <p:cNvSpPr txBox="1"/>
          <p:nvPr>
            <p:ph idx="1" type="body"/>
          </p:nvPr>
        </p:nvSpPr>
        <p:spPr>
          <a:xfrm>
            <a:off x="4492375" y="552900"/>
            <a:ext cx="4112400" cy="1858800"/>
          </a:xfrm>
          <a:prstGeom prst="rect">
            <a:avLst/>
          </a:prstGeom>
          <a:noFill/>
          <a:ln>
            <a:noFill/>
          </a:ln>
        </p:spPr>
        <p:txBody>
          <a:bodyPr anchorCtr="0" anchor="t" bIns="91425" lIns="91425" spcFirstLastPara="1" rIns="91425" wrap="square" tIns="91425">
            <a:normAutofit/>
          </a:bodyPr>
          <a:lstStyle/>
          <a:p>
            <a:pPr indent="-342900" lvl="0" marL="457200" rtl="0" algn="l">
              <a:lnSpc>
                <a:spcPct val="125000"/>
              </a:lnSpc>
              <a:spcBef>
                <a:spcPts val="0"/>
              </a:spcBef>
              <a:spcAft>
                <a:spcPts val="0"/>
              </a:spcAft>
              <a:buSzPts val="1800"/>
              <a:buAutoNum type="arabicPeriod"/>
            </a:pPr>
            <a:r>
              <a:rPr lang="en"/>
              <a:t>Open up the Google Chrome browser.</a:t>
            </a:r>
            <a:endParaRPr/>
          </a:p>
          <a:p>
            <a:pPr indent="-342900" lvl="0" marL="457200" rtl="0" algn="l">
              <a:lnSpc>
                <a:spcPct val="125000"/>
              </a:lnSpc>
              <a:spcBef>
                <a:spcPts val="0"/>
              </a:spcBef>
              <a:spcAft>
                <a:spcPts val="0"/>
              </a:spcAft>
              <a:buSzPts val="1800"/>
              <a:buAutoNum type="arabicPeriod"/>
            </a:pPr>
            <a:r>
              <a:rPr lang="en"/>
              <a:t>In the web address, enter in the URL and complete the </a:t>
            </a:r>
            <a:r>
              <a:rPr b="1" lang="en">
                <a:latin typeface="Poppins"/>
                <a:ea typeface="Poppins"/>
                <a:cs typeface="Poppins"/>
                <a:sym typeface="Poppins"/>
              </a:rPr>
              <a:t>pre-survey</a:t>
            </a:r>
            <a:endParaRPr b="1">
              <a:latin typeface="Poppins"/>
              <a:ea typeface="Poppins"/>
              <a:cs typeface="Poppins"/>
              <a:sym typeface="Poppins"/>
            </a:endParaRPr>
          </a:p>
        </p:txBody>
      </p:sp>
      <p:sp>
        <p:nvSpPr>
          <p:cNvPr id="679" name="Google Shape;679;p106"/>
          <p:cNvSpPr/>
          <p:nvPr/>
        </p:nvSpPr>
        <p:spPr>
          <a:xfrm>
            <a:off x="872300" y="2666125"/>
            <a:ext cx="7732500" cy="827100"/>
          </a:xfrm>
          <a:prstGeom prst="rect">
            <a:avLst/>
          </a:prstGeom>
          <a:solidFill>
            <a:srgbClr val="0C5A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680" name="Google Shape;680;p106"/>
          <p:cNvSpPr txBox="1"/>
          <p:nvPr/>
        </p:nvSpPr>
        <p:spPr>
          <a:xfrm>
            <a:off x="1092875" y="2761525"/>
            <a:ext cx="7436100" cy="7317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800"/>
              <a:buFont typeface="Arial"/>
              <a:buNone/>
            </a:pPr>
            <a:r>
              <a:rPr b="1" lang="en" sz="3000">
                <a:solidFill>
                  <a:schemeClr val="lt1"/>
                </a:solidFill>
                <a:latin typeface="Poppins"/>
                <a:ea typeface="Poppins"/>
                <a:cs typeface="Poppins"/>
                <a:sym typeface="Poppins"/>
              </a:rPr>
              <a:t>https://tinyurl.com/DSH-Pre-Survey</a:t>
            </a:r>
            <a:endParaRPr b="1" sz="3000">
              <a:solidFill>
                <a:schemeClr val="lt1"/>
              </a:solidFill>
              <a:latin typeface="Poppins"/>
              <a:ea typeface="Poppins"/>
              <a:cs typeface="Poppins"/>
              <a:sym typeface="Poppi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07"/>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Wrap-Up</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08"/>
          <p:cNvSpPr txBox="1"/>
          <p:nvPr>
            <p:ph type="title"/>
          </p:nvPr>
        </p:nvSpPr>
        <p:spPr>
          <a:xfrm>
            <a:off x="540300" y="445025"/>
            <a:ext cx="616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0E84F7"/>
                </a:solidFill>
              </a:rPr>
              <a:t>Wrap-Up</a:t>
            </a:r>
            <a:endParaRPr sz="2820">
              <a:solidFill>
                <a:srgbClr val="0E84F7"/>
              </a:solidFill>
            </a:endParaRPr>
          </a:p>
        </p:txBody>
      </p:sp>
      <p:sp>
        <p:nvSpPr>
          <p:cNvPr id="691" name="Google Shape;691;p108"/>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Char char="➔"/>
            </a:pPr>
            <a:r>
              <a:rPr lang="en" sz="2000">
                <a:solidFill>
                  <a:schemeClr val="dk1"/>
                </a:solidFill>
              </a:rPr>
              <a:t>Questions from class</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Come with an email address for someone so next week we can send them an email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Turn in Devices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109"/>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Video Resources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110"/>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Gmail - Attachments</a:t>
            </a:r>
            <a:endParaRPr/>
          </a:p>
        </p:txBody>
      </p:sp>
      <p:pic>
        <p:nvPicPr>
          <p:cNvPr descr="Learn how to open and download attachments to your computer from Gmail. To learn more, visit the Gmail help center: https://support.google.com/mail/answer/30719" id="702" name="Google Shape;702;p110" title="Open &amp; download attachments in Gmail">
            <a:hlinkClick r:id="rId3"/>
          </p:cNvPr>
          <p:cNvPicPr preferRelativeResize="0"/>
          <p:nvPr/>
        </p:nvPicPr>
        <p:blipFill>
          <a:blip r:embed="rId4">
            <a:alphaModFix/>
          </a:blip>
          <a:stretch>
            <a:fillRect/>
          </a:stretch>
        </p:blipFill>
        <p:spPr>
          <a:xfrm>
            <a:off x="1572900" y="1058475"/>
            <a:ext cx="5977750" cy="336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1000"/>
                                        <p:tgtEl>
                                          <p:spTgt spid="7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11"/>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Gmail - Updated Layout</a:t>
            </a:r>
            <a:endParaRPr/>
          </a:p>
        </p:txBody>
      </p:sp>
      <p:pic>
        <p:nvPicPr>
          <p:cNvPr descr="Gmail has a new integrated view to organize Mail, Chat, Spaces, and Meet in one place.&#10;&#10;0:00 Intro&#10;0:10 Show or hide collapsible panel for apps in Gmail&#10;0:20 Navigate between Google apps when the collapsible panel is hidden&#10;0:40 Navigate between Google apps when the collapsible panel is open&#10;1:00 Reply to a chat notification bubble in a full window&#10;1:12 Reply to a chat notification bubble in a pop-out window" id="708" name="Google Shape;708;p111" title="Learn about the new Gmail layout">
            <a:hlinkClick r:id="rId3"/>
          </p:cNvPr>
          <p:cNvPicPr preferRelativeResize="0"/>
          <p:nvPr/>
        </p:nvPicPr>
        <p:blipFill>
          <a:blip r:embed="rId4">
            <a:alphaModFix/>
          </a:blip>
          <a:stretch>
            <a:fillRect/>
          </a:stretch>
        </p:blipFill>
        <p:spPr>
          <a:xfrm>
            <a:off x="1666237" y="1115600"/>
            <a:ext cx="5811525" cy="3268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1000"/>
                                        <p:tgtEl>
                                          <p:spTgt spid="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12"/>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Gmail - Text Search</a:t>
            </a:r>
            <a:endParaRPr/>
          </a:p>
        </p:txBody>
      </p:sp>
      <p:pic>
        <p:nvPicPr>
          <p:cNvPr descr="In this video, you'll learn how to use Gmail's search to quickly find the email you're looking for." id="714" name="Google Shape;714;p112" title="Gmail: Find messages using Gmail's search">
            <a:hlinkClick r:id="rId3"/>
          </p:cNvPr>
          <p:cNvPicPr preferRelativeResize="0"/>
          <p:nvPr/>
        </p:nvPicPr>
        <p:blipFill>
          <a:blip r:embed="rId4">
            <a:alphaModFix/>
          </a:blip>
          <a:stretch>
            <a:fillRect/>
          </a:stretch>
        </p:blipFill>
        <p:spPr>
          <a:xfrm>
            <a:off x="1842075" y="1085350"/>
            <a:ext cx="5459850" cy="3071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000"/>
                                        <p:tgtEl>
                                          <p:spTgt spid="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13"/>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Gmail - Inbox Management</a:t>
            </a:r>
            <a:endParaRPr/>
          </a:p>
        </p:txBody>
      </p:sp>
      <p:pic>
        <p:nvPicPr>
          <p:cNvPr descr="In this video, you'll learn what happens to your messages when you delete, archive, receive spam, and more. Understanding a few Gmail basics can help you find messages quickly, and keep your account organized how you like it." id="720" name="Google Shape;720;p113" title="Gmail: Understanding where your messages go">
            <a:hlinkClick r:id="rId3"/>
          </p:cNvPr>
          <p:cNvPicPr preferRelativeResize="0"/>
          <p:nvPr/>
        </p:nvPicPr>
        <p:blipFill>
          <a:blip r:embed="rId4">
            <a:alphaModFix/>
          </a:blip>
          <a:stretch>
            <a:fillRect/>
          </a:stretch>
        </p:blipFill>
        <p:spPr>
          <a:xfrm>
            <a:off x="1836187" y="1116450"/>
            <a:ext cx="5471625" cy="3077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1000"/>
                                        <p:tgtEl>
                                          <p:spTgt spid="7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114"/>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Gmail - Text Search</a:t>
            </a:r>
            <a:endParaRPr/>
          </a:p>
        </p:txBody>
      </p:sp>
      <p:pic>
        <p:nvPicPr>
          <p:cNvPr descr="In this video, you'll learn how to use Gmail's search to quickly find the email you're looking for." id="726" name="Google Shape;726;p114" title="Gmail: Find messages using Gmail's search">
            <a:hlinkClick r:id="rId3"/>
          </p:cNvPr>
          <p:cNvPicPr preferRelativeResize="0"/>
          <p:nvPr/>
        </p:nvPicPr>
        <p:blipFill>
          <a:blip r:embed="rId4">
            <a:alphaModFix/>
          </a:blip>
          <a:stretch>
            <a:fillRect/>
          </a:stretch>
        </p:blipFill>
        <p:spPr>
          <a:xfrm>
            <a:off x="1842075" y="1085350"/>
            <a:ext cx="5459850" cy="3071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61"/>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Purpose of this Course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15"/>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Google Drive - Overview</a:t>
            </a:r>
            <a:endParaRPr/>
          </a:p>
        </p:txBody>
      </p:sp>
      <p:pic>
        <p:nvPicPr>
          <p:cNvPr id="732" name="Google Shape;732;p115" title="Google Drive: One safe place for all your stuff">
            <a:hlinkClick r:id="rId3"/>
          </p:cNvPr>
          <p:cNvPicPr preferRelativeResize="0"/>
          <p:nvPr/>
        </p:nvPicPr>
        <p:blipFill>
          <a:blip r:embed="rId4">
            <a:alphaModFix/>
          </a:blip>
          <a:stretch>
            <a:fillRect/>
          </a:stretch>
        </p:blipFill>
        <p:spPr>
          <a:xfrm>
            <a:off x="1904200" y="1164875"/>
            <a:ext cx="5335600" cy="300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16"/>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Google Drive - File Collaboration</a:t>
            </a:r>
            <a:endParaRPr/>
          </a:p>
        </p:txBody>
      </p:sp>
      <p:pic>
        <p:nvPicPr>
          <p:cNvPr id="738" name="Google Shape;738;p116" title="Google Drive: Working on the same file at the same time">
            <a:hlinkClick r:id="rId3"/>
          </p:cNvPr>
          <p:cNvPicPr preferRelativeResize="0"/>
          <p:nvPr/>
        </p:nvPicPr>
        <p:blipFill>
          <a:blip r:embed="rId4">
            <a:alphaModFix/>
          </a:blip>
          <a:stretch>
            <a:fillRect/>
          </a:stretch>
        </p:blipFill>
        <p:spPr>
          <a:xfrm>
            <a:off x="1900100" y="1140500"/>
            <a:ext cx="5343775" cy="3005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1000"/>
                                        <p:tgtEl>
                                          <p:spTgt spid="7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17"/>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Google Drive - File Sharing</a:t>
            </a:r>
            <a:endParaRPr/>
          </a:p>
        </p:txBody>
      </p:sp>
      <p:pic>
        <p:nvPicPr>
          <p:cNvPr id="744" name="Google Shape;744;p117" title="Google Drive: Sharing your documents and files">
            <a:hlinkClick r:id="rId3"/>
          </p:cNvPr>
          <p:cNvPicPr preferRelativeResize="0"/>
          <p:nvPr/>
        </p:nvPicPr>
        <p:blipFill>
          <a:blip r:embed="rId4">
            <a:alphaModFix/>
          </a:blip>
          <a:stretch>
            <a:fillRect/>
          </a:stretch>
        </p:blipFill>
        <p:spPr>
          <a:xfrm>
            <a:off x="1914613" y="1146050"/>
            <a:ext cx="5314775" cy="2989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000"/>
                                        <p:tgtEl>
                                          <p:spTgt spid="7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18"/>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Internet Browser - Search Tips</a:t>
            </a:r>
            <a:endParaRPr/>
          </a:p>
        </p:txBody>
      </p:sp>
      <p:pic>
        <p:nvPicPr>
          <p:cNvPr descr="Learn about three easy ways to get better results for your Google searches." id="750" name="Google Shape;750;p118" title="Simple Google Search tips">
            <a:hlinkClick r:id="rId3"/>
          </p:cNvPr>
          <p:cNvPicPr preferRelativeResize="0"/>
          <p:nvPr/>
        </p:nvPicPr>
        <p:blipFill>
          <a:blip r:embed="rId4">
            <a:alphaModFix/>
          </a:blip>
          <a:stretch>
            <a:fillRect/>
          </a:stretch>
        </p:blipFill>
        <p:spPr>
          <a:xfrm>
            <a:off x="1904325" y="1155125"/>
            <a:ext cx="5335350" cy="300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19"/>
          <p:cNvSpPr txBox="1"/>
          <p:nvPr>
            <p:ph type="title"/>
          </p:nvPr>
        </p:nvSpPr>
        <p:spPr>
          <a:xfrm>
            <a:off x="540300" y="445025"/>
            <a:ext cx="8238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Internet Browser - Search Refinement Tips</a:t>
            </a:r>
            <a:endParaRPr/>
          </a:p>
        </p:txBody>
      </p:sp>
      <p:pic>
        <p:nvPicPr>
          <p:cNvPr descr="Learn how to use filters to narrow down your search results and find exactly what you're looking for." id="756" name="Google Shape;756;p119" title="Filter and refine your Google Search results">
            <a:hlinkClick r:id="rId3"/>
          </p:cNvPr>
          <p:cNvPicPr preferRelativeResize="0"/>
          <p:nvPr/>
        </p:nvPicPr>
        <p:blipFill>
          <a:blip r:embed="rId4">
            <a:alphaModFix/>
          </a:blip>
          <a:stretch>
            <a:fillRect/>
          </a:stretch>
        </p:blipFill>
        <p:spPr>
          <a:xfrm>
            <a:off x="1913675" y="1147825"/>
            <a:ext cx="5316650" cy="2990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20"/>
          <p:cNvSpPr txBox="1"/>
          <p:nvPr>
            <p:ph type="title"/>
          </p:nvPr>
        </p:nvSpPr>
        <p:spPr>
          <a:xfrm>
            <a:off x="540300" y="445025"/>
            <a:ext cx="8238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Internet Browser - Translating </a:t>
            </a:r>
            <a:r>
              <a:rPr lang="en"/>
              <a:t>Web Pages</a:t>
            </a:r>
            <a:endParaRPr/>
          </a:p>
        </p:txBody>
      </p:sp>
      <p:pic>
        <p:nvPicPr>
          <p:cNvPr descr="Learn how to automatically translate sites written in different languages using Chrome." id="762" name="Google Shape;762;p120" title="Translating web pages in Chrome">
            <a:hlinkClick r:id="rId3"/>
          </p:cNvPr>
          <p:cNvPicPr preferRelativeResize="0"/>
          <p:nvPr/>
        </p:nvPicPr>
        <p:blipFill>
          <a:blip r:embed="rId4">
            <a:alphaModFix/>
          </a:blip>
          <a:stretch>
            <a:fillRect/>
          </a:stretch>
        </p:blipFill>
        <p:spPr>
          <a:xfrm>
            <a:off x="1900888" y="1126325"/>
            <a:ext cx="5342225" cy="3005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62"/>
          <p:cNvSpPr txBox="1"/>
          <p:nvPr/>
        </p:nvSpPr>
        <p:spPr>
          <a:xfrm>
            <a:off x="442675" y="986000"/>
            <a:ext cx="4626300" cy="273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50">
                <a:solidFill>
                  <a:srgbClr val="0D0D0D"/>
                </a:solidFill>
                <a:latin typeface="Poppins"/>
                <a:ea typeface="Poppins"/>
                <a:cs typeface="Poppins"/>
                <a:sym typeface="Poppins"/>
              </a:rPr>
              <a:t>This program is here to help you learn the digital skills you need to feel confident using technology in your daily life.</a:t>
            </a:r>
            <a:endParaRPr sz="1250">
              <a:solidFill>
                <a:srgbClr val="0D0D0D"/>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n" sz="1250">
                <a:solidFill>
                  <a:srgbClr val="0D0D0D"/>
                </a:solidFill>
                <a:latin typeface="Poppins"/>
                <a:ea typeface="Poppins"/>
                <a:cs typeface="Poppins"/>
                <a:sym typeface="Poppins"/>
              </a:rPr>
              <a:t>The Digital Skills Hub is a community effort, supported by the City of Columbus and Franklin County, to make sure everyone has the opportunity to keep up with today’s digital world.</a:t>
            </a:r>
            <a:endParaRPr sz="1250">
              <a:solidFill>
                <a:srgbClr val="0D0D0D"/>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n" sz="1250">
                <a:solidFill>
                  <a:srgbClr val="0D0D0D"/>
                </a:solidFill>
                <a:latin typeface="Poppins"/>
                <a:ea typeface="Poppins"/>
                <a:cs typeface="Poppins"/>
                <a:sym typeface="Poppins"/>
              </a:rPr>
              <a:t>We’re excited to have you here and help you build the skills that will make technology easier to use and more helpful for you!</a:t>
            </a:r>
            <a:endParaRPr sz="1250">
              <a:solidFill>
                <a:srgbClr val="0D0D0D"/>
              </a:solidFill>
              <a:latin typeface="Poppins"/>
              <a:ea typeface="Poppins"/>
              <a:cs typeface="Poppins"/>
              <a:sym typeface="Poppins"/>
            </a:endParaRPr>
          </a:p>
          <a:p>
            <a:pPr indent="0" lvl="0" marL="0" rtl="0" algn="l">
              <a:lnSpc>
                <a:spcPct val="115000"/>
              </a:lnSpc>
              <a:spcBef>
                <a:spcPts val="1200"/>
              </a:spcBef>
              <a:spcAft>
                <a:spcPts val="0"/>
              </a:spcAft>
              <a:buNone/>
            </a:pPr>
            <a:r>
              <a:rPr lang="en" sz="1250">
                <a:solidFill>
                  <a:srgbClr val="0D0D0D"/>
                </a:solidFill>
                <a:latin typeface="Poppins"/>
                <a:ea typeface="Poppins"/>
                <a:cs typeface="Poppins"/>
                <a:sym typeface="Poppins"/>
              </a:rPr>
              <a:t> </a:t>
            </a:r>
            <a:endParaRPr sz="1250">
              <a:solidFill>
                <a:srgbClr val="0D0D0D"/>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250">
              <a:solidFill>
                <a:srgbClr val="0D0D0D"/>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Poppins"/>
              <a:ea typeface="Poppins"/>
              <a:cs typeface="Poppins"/>
              <a:sym typeface="Poppins"/>
            </a:endParaRPr>
          </a:p>
          <a:p>
            <a:pPr indent="0" lvl="0" marL="0" rtl="0" algn="l">
              <a:spcBef>
                <a:spcPts val="0"/>
              </a:spcBef>
              <a:spcAft>
                <a:spcPts val="0"/>
              </a:spcAft>
              <a:buNone/>
            </a:pPr>
            <a:r>
              <a:t/>
            </a:r>
            <a:endParaRPr sz="1250">
              <a:solidFill>
                <a:schemeClr val="dk1"/>
              </a:solidFill>
              <a:latin typeface="Poppins Medium"/>
              <a:ea typeface="Poppins Medium"/>
              <a:cs typeface="Poppins Medium"/>
              <a:sym typeface="Poppins Medium"/>
            </a:endParaRPr>
          </a:p>
        </p:txBody>
      </p:sp>
      <p:pic>
        <p:nvPicPr>
          <p:cNvPr id="305" name="Google Shape;305;p62" title="ConnectUS_Logo_With_Tagline.png"/>
          <p:cNvPicPr preferRelativeResize="0"/>
          <p:nvPr/>
        </p:nvPicPr>
        <p:blipFill>
          <a:blip r:embed="rId3">
            <a:alphaModFix/>
          </a:blip>
          <a:stretch>
            <a:fillRect/>
          </a:stretch>
        </p:blipFill>
        <p:spPr>
          <a:xfrm>
            <a:off x="624174" y="4335910"/>
            <a:ext cx="1158277" cy="489229"/>
          </a:xfrm>
          <a:prstGeom prst="rect">
            <a:avLst/>
          </a:prstGeom>
          <a:noFill/>
          <a:ln>
            <a:noFill/>
          </a:ln>
        </p:spPr>
      </p:pic>
      <p:pic>
        <p:nvPicPr>
          <p:cNvPr id="306" name="Google Shape;306;p62"/>
          <p:cNvPicPr preferRelativeResize="0"/>
          <p:nvPr/>
        </p:nvPicPr>
        <p:blipFill rotWithShape="1">
          <a:blip r:embed="rId4">
            <a:alphaModFix/>
          </a:blip>
          <a:srcRect b="0" l="0" r="81579" t="0"/>
          <a:stretch/>
        </p:blipFill>
        <p:spPr>
          <a:xfrm>
            <a:off x="624175" y="3747135"/>
            <a:ext cx="1160750" cy="489230"/>
          </a:xfrm>
          <a:prstGeom prst="rect">
            <a:avLst/>
          </a:prstGeom>
          <a:noFill/>
          <a:ln>
            <a:noFill/>
          </a:ln>
        </p:spPr>
      </p:pic>
      <p:pic>
        <p:nvPicPr>
          <p:cNvPr id="307" name="Google Shape;307;p62"/>
          <p:cNvPicPr preferRelativeResize="0"/>
          <p:nvPr/>
        </p:nvPicPr>
        <p:blipFill rotWithShape="1">
          <a:blip r:embed="rId5">
            <a:alphaModFix/>
          </a:blip>
          <a:srcRect b="0" l="0" r="0" t="0"/>
          <a:stretch/>
        </p:blipFill>
        <p:spPr>
          <a:xfrm>
            <a:off x="1863327" y="3747135"/>
            <a:ext cx="1275145" cy="528588"/>
          </a:xfrm>
          <a:prstGeom prst="rect">
            <a:avLst/>
          </a:prstGeom>
          <a:noFill/>
          <a:ln>
            <a:noFill/>
          </a:ln>
        </p:spPr>
      </p:pic>
      <p:sp>
        <p:nvSpPr>
          <p:cNvPr id="308" name="Google Shape;308;p62"/>
          <p:cNvSpPr txBox="1"/>
          <p:nvPr>
            <p:ph type="ctrTitle"/>
          </p:nvPr>
        </p:nvSpPr>
        <p:spPr>
          <a:xfrm>
            <a:off x="311700" y="302325"/>
            <a:ext cx="5752800" cy="635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Welcome to the Digital Skills Hub!</a:t>
            </a:r>
            <a:endParaRPr sz="2500"/>
          </a:p>
        </p:txBody>
      </p:sp>
      <p:pic>
        <p:nvPicPr>
          <p:cNvPr id="309" name="Google Shape;309;p62"/>
          <p:cNvPicPr preferRelativeResize="0"/>
          <p:nvPr/>
        </p:nvPicPr>
        <p:blipFill>
          <a:blip r:embed="rId6">
            <a:alphaModFix/>
          </a:blip>
          <a:stretch>
            <a:fillRect/>
          </a:stretch>
        </p:blipFill>
        <p:spPr>
          <a:xfrm>
            <a:off x="1860850" y="4412852"/>
            <a:ext cx="1498800" cy="374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3" name="Shape 313"/>
        <p:cNvGrpSpPr/>
        <p:nvPr/>
      </p:nvGrpSpPr>
      <p:grpSpPr>
        <a:xfrm>
          <a:off x="0" y="0"/>
          <a:ext cx="0" cy="0"/>
          <a:chOff x="0" y="0"/>
          <a:chExt cx="0" cy="0"/>
        </a:xfrm>
      </p:grpSpPr>
      <p:sp>
        <p:nvSpPr>
          <p:cNvPr id="314" name="Google Shape;314;p63"/>
          <p:cNvSpPr txBox="1"/>
          <p:nvPr>
            <p:ph type="ctrTitle"/>
          </p:nvPr>
        </p:nvSpPr>
        <p:spPr>
          <a:xfrm>
            <a:off x="311700" y="302325"/>
            <a:ext cx="5518200" cy="1017000"/>
          </a:xfrm>
          <a:prstGeom prst="rect">
            <a:avLst/>
          </a:prstGeom>
        </p:spPr>
        <p:txBody>
          <a:bodyPr anchorCtr="0" anchor="t" bIns="91425" lIns="91425" spcFirstLastPara="1" rIns="91425" wrap="square" tIns="91425">
            <a:normAutofit/>
          </a:bodyPr>
          <a:lstStyle/>
          <a:p>
            <a:pPr indent="0" lvl="0" marL="0" rtl="0" algn="l">
              <a:lnSpc>
                <a:spcPct val="115000"/>
              </a:lnSpc>
              <a:spcBef>
                <a:spcPts val="1800"/>
              </a:spcBef>
              <a:spcAft>
                <a:spcPts val="600"/>
              </a:spcAft>
              <a:buClr>
                <a:schemeClr val="dk1"/>
              </a:buClr>
              <a:buSzPts val="1100"/>
              <a:buFont typeface="Arial"/>
              <a:buNone/>
            </a:pPr>
            <a:r>
              <a:rPr lang="en" sz="2500"/>
              <a:t>Importance of Digital Skills in Today's World</a:t>
            </a:r>
            <a:endParaRPr sz="2500"/>
          </a:p>
        </p:txBody>
      </p:sp>
      <p:sp>
        <p:nvSpPr>
          <p:cNvPr id="315" name="Google Shape;315;p63"/>
          <p:cNvSpPr txBox="1"/>
          <p:nvPr/>
        </p:nvSpPr>
        <p:spPr>
          <a:xfrm>
            <a:off x="311700" y="1461250"/>
            <a:ext cx="4713900" cy="3204900"/>
          </a:xfrm>
          <a:prstGeom prst="rect">
            <a:avLst/>
          </a:prstGeom>
          <a:noFill/>
          <a:ln>
            <a:noFill/>
          </a:ln>
        </p:spPr>
        <p:txBody>
          <a:bodyPr anchorCtr="0" anchor="t" bIns="91425" lIns="91425" spcFirstLastPara="1" rIns="91425" wrap="square" tIns="91425">
            <a:noAutofit/>
          </a:bodyPr>
          <a:lstStyle/>
          <a:p>
            <a:pPr indent="-193675" lvl="0" marL="342900" rtl="0" algn="l">
              <a:lnSpc>
                <a:spcPct val="115000"/>
              </a:lnSpc>
              <a:spcBef>
                <a:spcPts val="0"/>
              </a:spcBef>
              <a:spcAft>
                <a:spcPts val="0"/>
              </a:spcAft>
              <a:buClr>
                <a:schemeClr val="dk1"/>
              </a:buClr>
              <a:buSzPts val="1250"/>
              <a:buFont typeface="Poppins"/>
              <a:buChar char="●"/>
            </a:pPr>
            <a:r>
              <a:rPr lang="en" sz="1250">
                <a:solidFill>
                  <a:schemeClr val="dk1"/>
                </a:solidFill>
                <a:latin typeface="Poppins"/>
                <a:ea typeface="Poppins"/>
                <a:cs typeface="Poppins"/>
                <a:sym typeface="Poppins"/>
              </a:rPr>
              <a:t>Digital skills help you get ready for jobs by giving you the tools to succeed in a world where technology is everywhere.</a:t>
            </a:r>
            <a:endParaRPr sz="1250">
              <a:solidFill>
                <a:schemeClr val="dk1"/>
              </a:solidFill>
              <a:latin typeface="Poppins"/>
              <a:ea typeface="Poppins"/>
              <a:cs typeface="Poppins"/>
              <a:sym typeface="Poppins"/>
            </a:endParaRPr>
          </a:p>
          <a:p>
            <a:pPr indent="0" lvl="0" marL="342900" rtl="0" algn="l">
              <a:lnSpc>
                <a:spcPct val="115000"/>
              </a:lnSpc>
              <a:spcBef>
                <a:spcPts val="0"/>
              </a:spcBef>
              <a:spcAft>
                <a:spcPts val="0"/>
              </a:spcAft>
              <a:buNone/>
            </a:pPr>
            <a:r>
              <a:t/>
            </a:r>
            <a:endParaRPr sz="1250">
              <a:solidFill>
                <a:schemeClr val="dk1"/>
              </a:solidFill>
              <a:latin typeface="Poppins"/>
              <a:ea typeface="Poppins"/>
              <a:cs typeface="Poppins"/>
              <a:sym typeface="Poppins"/>
            </a:endParaRPr>
          </a:p>
          <a:p>
            <a:pPr indent="-193675" lvl="0" marL="342900" rtl="0" algn="l">
              <a:lnSpc>
                <a:spcPct val="115000"/>
              </a:lnSpc>
              <a:spcBef>
                <a:spcPts val="0"/>
              </a:spcBef>
              <a:spcAft>
                <a:spcPts val="0"/>
              </a:spcAft>
              <a:buClr>
                <a:schemeClr val="dk1"/>
              </a:buClr>
              <a:buSzPts val="1250"/>
              <a:buFont typeface="Poppins"/>
              <a:buChar char="●"/>
            </a:pPr>
            <a:r>
              <a:rPr lang="en" sz="1250">
                <a:solidFill>
                  <a:schemeClr val="dk1"/>
                </a:solidFill>
                <a:latin typeface="Poppins"/>
                <a:ea typeface="Poppins"/>
                <a:cs typeface="Poppins"/>
                <a:sym typeface="Poppins"/>
              </a:rPr>
              <a:t>These skills also make it easier to use important online services, like banking, healthcare, education, and staying connected with friends and family.</a:t>
            </a:r>
            <a:endParaRPr sz="1250">
              <a:solidFill>
                <a:schemeClr val="dk1"/>
              </a:solidFill>
              <a:latin typeface="Poppins"/>
              <a:ea typeface="Poppins"/>
              <a:cs typeface="Poppins"/>
              <a:sym typeface="Poppins"/>
            </a:endParaRPr>
          </a:p>
          <a:p>
            <a:pPr indent="0" lvl="0" marL="342900" rtl="0" algn="l">
              <a:lnSpc>
                <a:spcPct val="115000"/>
              </a:lnSpc>
              <a:spcBef>
                <a:spcPts val="0"/>
              </a:spcBef>
              <a:spcAft>
                <a:spcPts val="0"/>
              </a:spcAft>
              <a:buNone/>
            </a:pPr>
            <a:r>
              <a:t/>
            </a:r>
            <a:endParaRPr sz="1250">
              <a:solidFill>
                <a:schemeClr val="dk1"/>
              </a:solidFill>
              <a:latin typeface="Poppins"/>
              <a:ea typeface="Poppins"/>
              <a:cs typeface="Poppins"/>
              <a:sym typeface="Poppins"/>
            </a:endParaRPr>
          </a:p>
          <a:p>
            <a:pPr indent="-193675" lvl="0" marL="342900" rtl="0" algn="l">
              <a:lnSpc>
                <a:spcPct val="115000"/>
              </a:lnSpc>
              <a:spcBef>
                <a:spcPts val="0"/>
              </a:spcBef>
              <a:spcAft>
                <a:spcPts val="0"/>
              </a:spcAft>
              <a:buClr>
                <a:schemeClr val="dk1"/>
              </a:buClr>
              <a:buSzPts val="1250"/>
              <a:buFont typeface="Poppins"/>
              <a:buChar char="●"/>
            </a:pPr>
            <a:r>
              <a:rPr lang="en" sz="1250">
                <a:solidFill>
                  <a:schemeClr val="dk1"/>
                </a:solidFill>
                <a:latin typeface="Poppins"/>
                <a:ea typeface="Poppins"/>
                <a:cs typeface="Poppins"/>
                <a:sym typeface="Poppins"/>
              </a:rPr>
              <a:t>By learning these skills, you’ll be able to fully participate in today’s society and feel more included, connected, and empowered in a world that’s always changing.</a:t>
            </a:r>
            <a:endParaRPr sz="125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50">
              <a:solidFill>
                <a:schemeClr val="dk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64"/>
          <p:cNvSpPr txBox="1"/>
          <p:nvPr/>
        </p:nvSpPr>
        <p:spPr>
          <a:xfrm>
            <a:off x="535137" y="432750"/>
            <a:ext cx="4098300" cy="11373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Alternative </a:t>
            </a:r>
            <a:r>
              <a:rPr b="1" lang="en" sz="2800">
                <a:solidFill>
                  <a:schemeClr val="dk1"/>
                </a:solidFill>
                <a:latin typeface="Poppins"/>
                <a:ea typeface="Poppins"/>
                <a:cs typeface="Poppins"/>
                <a:sym typeface="Poppins"/>
              </a:rPr>
              <a:t>Activities</a:t>
            </a:r>
            <a:endParaRPr b="1" i="0" sz="2800" u="none" cap="none" strike="noStrike">
              <a:solidFill>
                <a:schemeClr val="dk1"/>
              </a:solidFill>
              <a:latin typeface="Poppins"/>
              <a:ea typeface="Poppins"/>
              <a:cs typeface="Poppins"/>
              <a:sym typeface="Poppins"/>
            </a:endParaRPr>
          </a:p>
        </p:txBody>
      </p:sp>
      <p:sp>
        <p:nvSpPr>
          <p:cNvPr id="321" name="Google Shape;321;p64"/>
          <p:cNvSpPr txBox="1"/>
          <p:nvPr/>
        </p:nvSpPr>
        <p:spPr>
          <a:xfrm>
            <a:off x="535125" y="1327850"/>
            <a:ext cx="5430000" cy="3251400"/>
          </a:xfrm>
          <a:prstGeom prst="rect">
            <a:avLst/>
          </a:prstGeom>
          <a:noFill/>
          <a:ln>
            <a:noFill/>
          </a:ln>
        </p:spPr>
        <p:txBody>
          <a:bodyPr anchorCtr="0" anchor="t" bIns="91425" lIns="91425" spcFirstLastPara="1" rIns="91425" wrap="square" tIns="91425">
            <a:normAutofit fontScale="92500" lnSpcReduction="10000"/>
          </a:bodyPr>
          <a:lstStyle/>
          <a:p>
            <a:pPr indent="0" lvl="0" marL="0" marR="0" rtl="0" algn="l">
              <a:lnSpc>
                <a:spcPct val="125000"/>
              </a:lnSpc>
              <a:spcBef>
                <a:spcPts val="0"/>
              </a:spcBef>
              <a:spcAft>
                <a:spcPts val="0"/>
              </a:spcAft>
              <a:buClr>
                <a:srgbClr val="000000"/>
              </a:buClr>
              <a:buSzPct val="100000"/>
              <a:buFont typeface="Arial"/>
              <a:buNone/>
            </a:pPr>
            <a:r>
              <a:rPr lang="en" sz="1800">
                <a:solidFill>
                  <a:srgbClr val="3D3D3D"/>
                </a:solidFill>
                <a:latin typeface="Poppins Medium"/>
                <a:ea typeface="Poppins Medium"/>
                <a:cs typeface="Poppins Medium"/>
                <a:sym typeface="Poppins Medium"/>
              </a:rPr>
              <a:t>While the content in this course is best suited for beginners, additional activities for students with intermediate digital skills are included. </a:t>
            </a:r>
            <a:endParaRPr sz="1800">
              <a:solidFill>
                <a:srgbClr val="3D3D3D"/>
              </a:solidFill>
              <a:latin typeface="Poppins Medium"/>
              <a:ea typeface="Poppins Medium"/>
              <a:cs typeface="Poppins Medium"/>
              <a:sym typeface="Poppins Medium"/>
            </a:endParaRPr>
          </a:p>
          <a:p>
            <a:pPr indent="0" lvl="0" marL="0" marR="0" rtl="0" algn="l">
              <a:lnSpc>
                <a:spcPct val="125000"/>
              </a:lnSpc>
              <a:spcBef>
                <a:spcPts val="0"/>
              </a:spcBef>
              <a:spcAft>
                <a:spcPts val="0"/>
              </a:spcAft>
              <a:buClr>
                <a:srgbClr val="000000"/>
              </a:buClr>
              <a:buSzPct val="100000"/>
              <a:buFont typeface="Arial"/>
              <a:buNone/>
            </a:pPr>
            <a:r>
              <a:t/>
            </a:r>
            <a:endParaRPr sz="1800">
              <a:solidFill>
                <a:srgbClr val="3D3D3D"/>
              </a:solidFill>
              <a:latin typeface="Poppins Medium"/>
              <a:ea typeface="Poppins Medium"/>
              <a:cs typeface="Poppins Medium"/>
              <a:sym typeface="Poppins Medium"/>
            </a:endParaRPr>
          </a:p>
          <a:p>
            <a:pPr indent="0" lvl="0" marL="0" marR="0" rtl="0" algn="l">
              <a:lnSpc>
                <a:spcPct val="125000"/>
              </a:lnSpc>
              <a:spcBef>
                <a:spcPts val="0"/>
              </a:spcBef>
              <a:spcAft>
                <a:spcPts val="0"/>
              </a:spcAft>
              <a:buClr>
                <a:srgbClr val="000000"/>
              </a:buClr>
              <a:buSzPct val="100000"/>
              <a:buFont typeface="Arial"/>
              <a:buNone/>
            </a:pPr>
            <a:r>
              <a:rPr lang="en" sz="1800">
                <a:solidFill>
                  <a:srgbClr val="3D3D3D"/>
                </a:solidFill>
                <a:latin typeface="Poppins Medium"/>
                <a:ea typeface="Poppins Medium"/>
                <a:cs typeface="Poppins Medium"/>
                <a:sym typeface="Poppins Medium"/>
              </a:rPr>
              <a:t>The arrow icon indicates an activity that can be completed independently by those with advanced digital skills. </a:t>
            </a:r>
            <a:endParaRPr sz="1800">
              <a:solidFill>
                <a:srgbClr val="3D3D3D"/>
              </a:solidFill>
              <a:latin typeface="Poppins Medium"/>
              <a:ea typeface="Poppins Medium"/>
              <a:cs typeface="Poppins Medium"/>
              <a:sym typeface="Poppins Medium"/>
            </a:endParaRPr>
          </a:p>
          <a:p>
            <a:pPr indent="0" lvl="0" marL="0" marR="0" rtl="0" algn="l">
              <a:lnSpc>
                <a:spcPct val="125000"/>
              </a:lnSpc>
              <a:spcBef>
                <a:spcPts val="0"/>
              </a:spcBef>
              <a:spcAft>
                <a:spcPts val="0"/>
              </a:spcAft>
              <a:buClr>
                <a:srgbClr val="000000"/>
              </a:buClr>
              <a:buSzPct val="100000"/>
              <a:buFont typeface="Arial"/>
              <a:buNone/>
            </a:pPr>
            <a:r>
              <a:t/>
            </a:r>
            <a:endParaRPr sz="1800">
              <a:solidFill>
                <a:srgbClr val="3D3D3D"/>
              </a:solidFill>
              <a:latin typeface="Poppins Medium"/>
              <a:ea typeface="Poppins Medium"/>
              <a:cs typeface="Poppins Medium"/>
              <a:sym typeface="Poppins Medium"/>
            </a:endParaRPr>
          </a:p>
          <a:p>
            <a:pPr indent="0" lvl="0" marL="0" marR="0" rtl="0" algn="l">
              <a:lnSpc>
                <a:spcPct val="125000"/>
              </a:lnSpc>
              <a:spcBef>
                <a:spcPts val="0"/>
              </a:spcBef>
              <a:spcAft>
                <a:spcPts val="0"/>
              </a:spcAft>
              <a:buClr>
                <a:srgbClr val="000000"/>
              </a:buClr>
              <a:buSzPct val="100000"/>
              <a:buFont typeface="Arial"/>
              <a:buNone/>
            </a:pPr>
            <a:r>
              <a:rPr lang="en" sz="1800">
                <a:solidFill>
                  <a:srgbClr val="3D3D3D"/>
                </a:solidFill>
                <a:latin typeface="Poppins Medium"/>
                <a:ea typeface="Poppins Medium"/>
                <a:cs typeface="Poppins Medium"/>
                <a:sym typeface="Poppins Medium"/>
              </a:rPr>
              <a:t>Links to these activities can be found in the daily email or by typing the URL into your browser. </a:t>
            </a:r>
            <a:endParaRPr b="0" i="0" sz="1800" u="none" cap="none" strike="noStrike">
              <a:solidFill>
                <a:srgbClr val="3D3D3D"/>
              </a:solidFill>
              <a:latin typeface="Poppins Medium"/>
              <a:ea typeface="Poppins Medium"/>
              <a:cs typeface="Poppins Medium"/>
              <a:sym typeface="Poppins Medium"/>
            </a:endParaRPr>
          </a:p>
        </p:txBody>
      </p:sp>
      <p:sp>
        <p:nvSpPr>
          <p:cNvPr id="322" name="Google Shape;322;p64"/>
          <p:cNvSpPr/>
          <p:nvPr/>
        </p:nvSpPr>
        <p:spPr>
          <a:xfrm>
            <a:off x="6368950" y="1857275"/>
            <a:ext cx="2262600" cy="2080800"/>
          </a:xfrm>
          <a:prstGeom prst="roundRect">
            <a:avLst>
              <a:gd fmla="val 2557" name="adj"/>
            </a:avLst>
          </a:prstGeom>
          <a:solidFill>
            <a:srgbClr val="D3E3FD"/>
          </a:solidFill>
          <a:ln cap="flat" cmpd="sng" w="76200">
            <a:solidFill>
              <a:srgbClr val="FFD8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323" name="Google Shape;323;p64"/>
          <p:cNvSpPr txBox="1"/>
          <p:nvPr/>
        </p:nvSpPr>
        <p:spPr>
          <a:xfrm>
            <a:off x="6437775" y="2533600"/>
            <a:ext cx="2306700" cy="11859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rgbClr val="1D033E"/>
                </a:solidFill>
                <a:latin typeface="Poppins"/>
                <a:ea typeface="Poppins"/>
                <a:cs typeface="Poppins"/>
                <a:sym typeface="Poppins"/>
              </a:rPr>
              <a:t>Alternate Activity</a:t>
            </a:r>
            <a:endParaRPr b="1" sz="1500">
              <a:solidFill>
                <a:srgbClr val="1D033E"/>
              </a:solidFill>
              <a:latin typeface="Poppins"/>
              <a:ea typeface="Poppins"/>
              <a:cs typeface="Poppins"/>
              <a:sym typeface="Poppins"/>
            </a:endParaRPr>
          </a:p>
          <a:p>
            <a:pPr indent="0" lvl="0" marL="0" rtl="0" algn="l">
              <a:spcBef>
                <a:spcPts val="0"/>
              </a:spcBef>
              <a:spcAft>
                <a:spcPts val="0"/>
              </a:spcAft>
              <a:buNone/>
            </a:pPr>
            <a:r>
              <a:rPr lang="en" sz="1500">
                <a:solidFill>
                  <a:srgbClr val="1D033E"/>
                </a:solidFill>
                <a:latin typeface="Poppins Medium"/>
                <a:ea typeface="Poppins Medium"/>
                <a:cs typeface="Poppins Medium"/>
                <a:sym typeface="Poppins Medium"/>
              </a:rPr>
              <a:t>Explore accessibility features on Chromebook.</a:t>
            </a:r>
            <a:endParaRPr b="1" sz="1500">
              <a:solidFill>
                <a:srgbClr val="1D033E"/>
              </a:solidFill>
              <a:latin typeface="Poppins"/>
              <a:ea typeface="Poppins"/>
              <a:cs typeface="Poppins"/>
              <a:sym typeface="Poppins"/>
            </a:endParaRPr>
          </a:p>
        </p:txBody>
      </p:sp>
      <p:pic>
        <p:nvPicPr>
          <p:cNvPr id="324" name="Google Shape;324;p64" title="DSH Curriculum Icons Alt Activity.png"/>
          <p:cNvPicPr preferRelativeResize="0"/>
          <p:nvPr/>
        </p:nvPicPr>
        <p:blipFill>
          <a:blip r:embed="rId3">
            <a:alphaModFix/>
          </a:blip>
          <a:stretch>
            <a:fillRect/>
          </a:stretch>
        </p:blipFill>
        <p:spPr>
          <a:xfrm>
            <a:off x="6437775" y="1937750"/>
            <a:ext cx="697300" cy="700800"/>
          </a:xfrm>
          <a:prstGeom prst="rect">
            <a:avLst/>
          </a:prstGeom>
          <a:noFill/>
          <a:ln>
            <a:noFill/>
          </a:ln>
        </p:spPr>
      </p:pic>
      <p:sp>
        <p:nvSpPr>
          <p:cNvPr id="325" name="Google Shape;325;p64"/>
          <p:cNvSpPr txBox="1"/>
          <p:nvPr/>
        </p:nvSpPr>
        <p:spPr>
          <a:xfrm>
            <a:off x="6437775" y="1310075"/>
            <a:ext cx="18732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D3D3D"/>
                </a:solidFill>
                <a:latin typeface="Poppins Medium"/>
                <a:ea typeface="Poppins Medium"/>
                <a:cs typeface="Poppins Medium"/>
                <a:sym typeface="Poppins Medium"/>
              </a:rPr>
              <a:t>Example:</a:t>
            </a:r>
            <a:endParaRPr sz="1800">
              <a:solidFill>
                <a:srgbClr val="3D3D3D"/>
              </a:solidFill>
              <a:latin typeface="Poppins Medium"/>
              <a:ea typeface="Poppins Medium"/>
              <a:cs typeface="Poppins Medium"/>
              <a:sym typeface="Poppins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