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0" r:id="rId4"/>
    <p:sldMasterId id="2147483701" r:id="rId5"/>
    <p:sldMasterId id="214748370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Lst>
  <p:sldSz cy="5143500" cx="9144000"/>
  <p:notesSz cx="6858000" cy="9144000"/>
  <p:embeddedFontLst>
    <p:embeddedFont>
      <p:font typeface="Poppins"/>
      <p:regular r:id="rId62"/>
      <p:bold r:id="rId63"/>
      <p:italic r:id="rId64"/>
      <p:boldItalic r:id="rId65"/>
    </p:embeddedFont>
    <p:embeddedFont>
      <p:font typeface="Poppins Medium"/>
      <p:regular r:id="rId66"/>
      <p:bold r:id="rId67"/>
      <p:italic r:id="rId68"/>
      <p:boldItalic r:id="rId69"/>
    </p:embeddedFont>
    <p:embeddedFont>
      <p:font typeface="Poppins SemiBold"/>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7CF7D8F-6635-4C04-A3A6-2D5025D1328F}">
  <a:tblStyle styleId="{67CF7D8F-6635-4C04-A3A6-2D5025D1328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PoppinsSemiBold-boldItalic.fntdata"/><Relationship Id="rId72" Type="http://schemas.openxmlformats.org/officeDocument/2006/relationships/font" Target="fonts/PoppinsSemiBold-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PoppinsSemiBold-bold.fntdata"/><Relationship Id="rId70" Type="http://schemas.openxmlformats.org/officeDocument/2006/relationships/font" Target="fonts/PoppinsSemiBold-regular.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Poppins-regular.fntdata"/><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font" Target="fonts/Poppins-italic.fntdata"/><Relationship Id="rId63" Type="http://schemas.openxmlformats.org/officeDocument/2006/relationships/font" Target="fonts/Poppins-bold.fntdata"/><Relationship Id="rId22" Type="http://schemas.openxmlformats.org/officeDocument/2006/relationships/slide" Target="slides/slide15.xml"/><Relationship Id="rId66" Type="http://schemas.openxmlformats.org/officeDocument/2006/relationships/font" Target="fonts/PoppinsMedium-regular.fntdata"/><Relationship Id="rId21" Type="http://schemas.openxmlformats.org/officeDocument/2006/relationships/slide" Target="slides/slide14.xml"/><Relationship Id="rId65" Type="http://schemas.openxmlformats.org/officeDocument/2006/relationships/font" Target="fonts/Poppins-boldItalic.fntdata"/><Relationship Id="rId24" Type="http://schemas.openxmlformats.org/officeDocument/2006/relationships/slide" Target="slides/slide17.xml"/><Relationship Id="rId68" Type="http://schemas.openxmlformats.org/officeDocument/2006/relationships/font" Target="fonts/PoppinsMedium-italic.fntdata"/><Relationship Id="rId23" Type="http://schemas.openxmlformats.org/officeDocument/2006/relationships/slide" Target="slides/slide16.xml"/><Relationship Id="rId67" Type="http://schemas.openxmlformats.org/officeDocument/2006/relationships/font" Target="fonts/PoppinsMedium-bold.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PoppinsMedium-bold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apple.com/en-us/HT202033"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tinyurl.com/access-features-mobility"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BrXPcaRlBqo" TargetMode="External"/><Relationship Id="rId3" Type="http://schemas.openxmlformats.org/officeDocument/2006/relationships/hyperlink" Target="https://www.youtube.com/watch?v=BrXPcaRlBqo"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google.com/account"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pm2p9UrbVoSvgoYIcYHgXB1e1CIV6YFd/view?usp=drive_link"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1e5e395363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1e5e395363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5 min.</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Welcome by facilitator(s)</a:t>
            </a:r>
            <a:endParaRPr b="1" sz="10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Introduce yourself and provide an overview of the session.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6c032212d7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g36c032212d7_0_1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1e5e395363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1e5e395363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latin typeface="Poppins"/>
                <a:ea typeface="Poppins"/>
                <a:cs typeface="Poppins"/>
                <a:sym typeface="Poppins"/>
              </a:rPr>
              <a:t>10 min.</a:t>
            </a:r>
            <a:endParaRPr sz="1000">
              <a:latin typeface="Poppins"/>
              <a:ea typeface="Poppins"/>
              <a:cs typeface="Poppins"/>
              <a:sym typeface="Poppins"/>
            </a:endParaRPr>
          </a:p>
          <a:p>
            <a:pPr indent="0" lvl="0" marL="0" rtl="0" algn="l">
              <a:lnSpc>
                <a:spcPct val="115000"/>
              </a:lnSpc>
              <a:spcBef>
                <a:spcPts val="0"/>
              </a:spcBef>
              <a:spcAft>
                <a:spcPts val="0"/>
              </a:spcAft>
              <a:buNone/>
            </a:pPr>
            <a:r>
              <a:rPr b="1" lang="en" sz="1000">
                <a:latin typeface="Poppins"/>
                <a:ea typeface="Poppins"/>
                <a:cs typeface="Poppins"/>
                <a:sym typeface="Poppins"/>
              </a:rPr>
              <a:t>Course requirements</a:t>
            </a:r>
            <a:endParaRPr b="1" sz="10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 Provide the dates of sessions /schedule</a:t>
            </a:r>
            <a:endParaRPr sz="10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 Attendance</a:t>
            </a:r>
            <a:endParaRPr sz="10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 Pre/Post Survey requirements- Final showcase</a:t>
            </a:r>
            <a:endParaRPr sz="10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 Norms - Through group discussion, generate norms for the class (e.g., respect others, we are all learning, support your neighbor, etc.). Record on large Post-it paper or whiteboard. Will review each week.</a:t>
            </a:r>
            <a:endParaRPr sz="1000">
              <a:latin typeface="Poppins"/>
              <a:ea typeface="Poppins"/>
              <a:cs typeface="Poppins"/>
              <a:sym typeface="Poppins"/>
            </a:endParaRPr>
          </a:p>
          <a:p>
            <a:pPr indent="0" lvl="0" marL="0" rtl="0" algn="l">
              <a:lnSpc>
                <a:spcPct val="115000"/>
              </a:lnSpc>
              <a:spcBef>
                <a:spcPts val="0"/>
              </a:spcBef>
              <a:spcAft>
                <a:spcPts val="0"/>
              </a:spcAft>
              <a:buNone/>
            </a:pPr>
            <a:r>
              <a:t/>
            </a:r>
            <a:endParaRPr sz="1000">
              <a:latin typeface="Poppins"/>
              <a:ea typeface="Poppins"/>
              <a:cs typeface="Poppins"/>
              <a:sym typeface="Poppins"/>
            </a:endParaRPr>
          </a:p>
          <a:p>
            <a:pPr indent="0" lvl="0" marL="0" rtl="0" algn="l">
              <a:lnSpc>
                <a:spcPct val="115000"/>
              </a:lnSpc>
              <a:spcBef>
                <a:spcPts val="0"/>
              </a:spcBef>
              <a:spcAft>
                <a:spcPts val="0"/>
              </a:spcAft>
              <a:buNone/>
            </a:pPr>
            <a:r>
              <a:rPr b="1" lang="en" sz="1000">
                <a:latin typeface="Poppins"/>
                <a:ea typeface="Poppins"/>
                <a:cs typeface="Poppins"/>
                <a:sym typeface="Poppins"/>
              </a:rPr>
              <a:t>***</a:t>
            </a:r>
            <a:r>
              <a:rPr lang="en" sz="1000">
                <a:latin typeface="Poppins"/>
                <a:ea typeface="Poppins"/>
                <a:cs typeface="Poppins"/>
                <a:sym typeface="Poppins"/>
              </a:rPr>
              <a:t>Edit this slide with your information</a:t>
            </a:r>
            <a:endParaRPr sz="1000">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1e5e395363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1e5e395363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1e5e395363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1e5e395363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1e5e395363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1e5e395363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latin typeface="Poppins"/>
                <a:ea typeface="Poppins"/>
                <a:cs typeface="Poppins"/>
                <a:sym typeface="Poppins"/>
              </a:rPr>
              <a:t>10 min.</a:t>
            </a:r>
            <a:endParaRPr sz="1000">
              <a:latin typeface="Poppins"/>
              <a:ea typeface="Poppins"/>
              <a:cs typeface="Poppins"/>
              <a:sym typeface="Poppins"/>
            </a:endParaRPr>
          </a:p>
          <a:p>
            <a:pPr indent="0" lvl="0" marL="0" rtl="0" algn="l">
              <a:lnSpc>
                <a:spcPct val="115000"/>
              </a:lnSpc>
              <a:spcBef>
                <a:spcPts val="0"/>
              </a:spcBef>
              <a:spcAft>
                <a:spcPts val="0"/>
              </a:spcAft>
              <a:buNone/>
            </a:pPr>
            <a:r>
              <a:rPr b="1" lang="en" sz="1000">
                <a:latin typeface="Poppins"/>
                <a:ea typeface="Poppins"/>
                <a:cs typeface="Poppins"/>
                <a:sym typeface="Poppins"/>
              </a:rPr>
              <a:t>Technology use</a:t>
            </a:r>
            <a:endParaRPr b="1" sz="10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Ask the questions - what devices do you have at home and what applications/websites do you use most often? This will give you a better understanding of their tech knowledge and use.</a:t>
            </a:r>
            <a:endParaRPr sz="1000">
              <a:latin typeface="Poppins"/>
              <a:ea typeface="Poppins"/>
              <a:cs typeface="Poppins"/>
              <a:sym typeface="Poppins"/>
            </a:endParaRPr>
          </a:p>
          <a:p>
            <a:pPr indent="0" lvl="0" marL="0" rtl="0" algn="l">
              <a:lnSpc>
                <a:spcPct val="115000"/>
              </a:lnSpc>
              <a:spcBef>
                <a:spcPts val="0"/>
              </a:spcBef>
              <a:spcAft>
                <a:spcPts val="0"/>
              </a:spcAft>
              <a:buNone/>
            </a:pPr>
            <a:r>
              <a:t/>
            </a:r>
            <a:endParaRPr sz="10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You can do this in a couple of ways. Have individuals write their responses on post-it notes and place in front of room or have a general discussion about it.</a:t>
            </a:r>
            <a:endParaRPr sz="1000">
              <a:latin typeface="Poppins"/>
              <a:ea typeface="Poppins"/>
              <a:cs typeface="Poppins"/>
              <a:sym typeface="Poppins"/>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1e5e395363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1e5e395363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latin typeface="Poppins"/>
                <a:ea typeface="Poppins"/>
                <a:cs typeface="Poppins"/>
                <a:sym typeface="Poppins"/>
              </a:rPr>
              <a:t>45 min.</a:t>
            </a:r>
            <a:endParaRPr sz="1000">
              <a:latin typeface="Poppins"/>
              <a:ea typeface="Poppins"/>
              <a:cs typeface="Poppins"/>
              <a:sym typeface="Poppins"/>
            </a:endParaRPr>
          </a:p>
          <a:p>
            <a:pPr indent="0" lvl="0" marL="0" rtl="0" algn="l">
              <a:lnSpc>
                <a:spcPct val="115000"/>
              </a:lnSpc>
              <a:spcBef>
                <a:spcPts val="0"/>
              </a:spcBef>
              <a:spcAft>
                <a:spcPts val="0"/>
              </a:spcAft>
              <a:buNone/>
            </a:pPr>
            <a:r>
              <a:rPr b="1" lang="en" sz="1000">
                <a:latin typeface="Poppins"/>
                <a:ea typeface="Poppins"/>
                <a:cs typeface="Poppins"/>
                <a:sym typeface="Poppins"/>
              </a:rPr>
              <a:t>Out of the Box</a:t>
            </a:r>
            <a:endParaRPr b="1" sz="10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Since it takes a bit of time to get the devices set up, we are going to jump right in. The purpose of this activity is to get them familiar with the devices. Have them take the device out of the box and do the following:</a:t>
            </a:r>
            <a:endParaRPr sz="10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 Plug in the device</a:t>
            </a:r>
            <a:endParaRPr sz="10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 Turn on the device</a:t>
            </a:r>
            <a:endParaRPr sz="10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 Follow the set-up instructions for the device, including choosing the language, connecting to the Internet and creating Apple Accounts.</a:t>
            </a:r>
            <a:endParaRPr sz="10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 Attach any accessories (e.g., keyboard, mouse, etc.)</a:t>
            </a:r>
            <a:endParaRPr sz="1000">
              <a:latin typeface="Poppins"/>
              <a:ea typeface="Poppins"/>
              <a:cs typeface="Poppins"/>
              <a:sym typeface="Poppins"/>
            </a:endParaRPr>
          </a:p>
          <a:p>
            <a:pPr indent="0" lvl="0" marL="0" rtl="0" algn="l">
              <a:lnSpc>
                <a:spcPct val="115000"/>
              </a:lnSpc>
              <a:spcBef>
                <a:spcPts val="0"/>
              </a:spcBef>
              <a:spcAft>
                <a:spcPts val="0"/>
              </a:spcAft>
              <a:buNone/>
            </a:pPr>
            <a:r>
              <a:rPr lang="en" sz="1000" u="sng">
                <a:solidFill>
                  <a:srgbClr val="1155CC"/>
                </a:solidFill>
                <a:latin typeface="Poppins"/>
                <a:ea typeface="Poppins"/>
                <a:cs typeface="Poppins"/>
                <a:sym typeface="Poppins"/>
                <a:hlinkClick r:id="rId2">
                  <a:extLst>
                    <a:ext uri="{A12FA001-AC4F-418D-AE19-62706E023703}">
                      <ahyp:hlinkClr val="tx"/>
                    </a:ext>
                  </a:extLst>
                </a:hlinkClick>
              </a:rPr>
              <a:t>iPad</a:t>
            </a:r>
            <a:endParaRPr sz="1000">
              <a:latin typeface="Poppins"/>
              <a:ea typeface="Poppins"/>
              <a:cs typeface="Poppins"/>
              <a:sym typeface="Poppins"/>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1e5e395363_0_9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1e5e395363_0_9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1e5e395363_0_9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31e5e395363_0_900: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20abd880b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320abd880b4_0_9: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1e5e395363_0_9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1e5e395363_0_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1e5e395363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1e5e395363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1e5e395363_0_1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31e5e395363_0_1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20abd880b4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20abd880b4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20abd880b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20abd880b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1e5e395363_0_1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1e5e395363_0_1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1e5e395363_0_1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1e5e395363_0_1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1e5e395363_0_1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1e5e395363_0_1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1e5e395363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1e5e395363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1e5e395363_0_1024:notes"/>
          <p:cNvSpPr/>
          <p:nvPr>
            <p:ph idx="2" type="sldImg"/>
          </p:nvPr>
        </p:nvSpPr>
        <p:spPr>
          <a:xfrm>
            <a:off x="426300" y="698587"/>
            <a:ext cx="6169800" cy="3491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4" name="Google Shape;444;g31e5e395363_0_1024:notes"/>
          <p:cNvSpPr txBox="1"/>
          <p:nvPr>
            <p:ph idx="1" type="body"/>
          </p:nvPr>
        </p:nvSpPr>
        <p:spPr>
          <a:xfrm>
            <a:off x="702310" y="4421824"/>
            <a:ext cx="5618400" cy="4189200"/>
          </a:xfrm>
          <a:prstGeom prst="rect">
            <a:avLst/>
          </a:prstGeom>
          <a:noFill/>
          <a:ln>
            <a:noFill/>
          </a:ln>
        </p:spPr>
        <p:txBody>
          <a:bodyPr anchorCtr="0" anchor="t" bIns="93175" lIns="93175" spcFirstLastPara="1" rIns="93175" wrap="square" tIns="93175">
            <a:noAutofit/>
          </a:bodyPr>
          <a:lstStyle/>
          <a:p>
            <a:pPr indent="0" lvl="0" marL="0" rtl="0" algn="l">
              <a:lnSpc>
                <a:spcPct val="115000"/>
              </a:lnSpc>
              <a:spcBef>
                <a:spcPts val="0"/>
              </a:spcBef>
              <a:spcAft>
                <a:spcPts val="0"/>
              </a:spcAft>
              <a:buSzPts val="1100"/>
              <a:buNone/>
            </a:pPr>
            <a:r>
              <a:rPr lang="en" sz="1000">
                <a:solidFill>
                  <a:schemeClr val="dk1"/>
                </a:solidFill>
                <a:latin typeface="Poppins"/>
                <a:ea typeface="Poppins"/>
                <a:cs typeface="Poppins"/>
                <a:sym typeface="Poppins"/>
              </a:rPr>
              <a:t>15 min.</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SzPts val="1100"/>
              <a:buNone/>
            </a:pPr>
            <a:r>
              <a:rPr b="1" lang="en" sz="1000">
                <a:solidFill>
                  <a:schemeClr val="dk1"/>
                </a:solidFill>
                <a:latin typeface="Poppins"/>
                <a:ea typeface="Poppins"/>
                <a:cs typeface="Poppins"/>
                <a:sym typeface="Poppins"/>
              </a:rPr>
              <a:t>iPad interface and interaction</a:t>
            </a:r>
            <a:endParaRPr b="1" sz="1000">
              <a:solidFill>
                <a:schemeClr val="dk1"/>
              </a:solidFill>
              <a:latin typeface="Poppins"/>
              <a:ea typeface="Poppins"/>
              <a:cs typeface="Poppins"/>
              <a:sym typeface="Poppins"/>
            </a:endParaRPr>
          </a:p>
          <a:p>
            <a:pPr indent="0" lvl="0" marL="0" rtl="0" algn="l">
              <a:lnSpc>
                <a:spcPct val="115000"/>
              </a:lnSpc>
              <a:spcBef>
                <a:spcPts val="0"/>
              </a:spcBef>
              <a:spcAft>
                <a:spcPts val="0"/>
              </a:spcAft>
              <a:buSzPts val="1100"/>
              <a:buNone/>
            </a:pPr>
            <a:r>
              <a:rPr lang="en" sz="1000">
                <a:solidFill>
                  <a:schemeClr val="dk1"/>
                </a:solidFill>
                <a:latin typeface="Poppins"/>
                <a:ea typeface="Poppins"/>
                <a:cs typeface="Poppins"/>
                <a:sym typeface="Poppins"/>
              </a:rPr>
              <a:t>Provide an overview of the basic gestures you can use on iPad.</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SzPts val="1100"/>
              <a:buNone/>
            </a:pPr>
            <a:r>
              <a:rPr lang="en" sz="1000">
                <a:solidFill>
                  <a:schemeClr val="dk1"/>
                </a:solidFill>
                <a:latin typeface="Poppins"/>
                <a:ea typeface="Poppins"/>
                <a:cs typeface="Poppins"/>
                <a:sym typeface="Poppins"/>
              </a:rPr>
              <a:t>Present the mouse as an accessory and its interface.</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6c032212d7_0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g36c032212d7_0_4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6c032212d7_0_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0" name="Google Shape;460;g36c032212d7_0_4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1e5e395363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1e5e395363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10 min.</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Introduction by participants</a:t>
            </a:r>
            <a:endParaRPr b="1" sz="10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Have each participant do an introduction and a fun fact (e.g., one thing they want to learn from the course, an app they use often, etc.)</a:t>
            </a:r>
            <a:endParaRPr sz="1000">
              <a:latin typeface="Poppins"/>
              <a:ea typeface="Poppins"/>
              <a:cs typeface="Poppins"/>
              <a:sym typeface="Poppi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6c032212d7_0_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g36c032212d7_0_4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6c032212d7_0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1" name="Google Shape;491;g36c032212d7_0_5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6c032212d7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2" name="Google Shape;502;g36c032212d7_0_5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6c032212d7_0_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0" name="Google Shape;510;g36c032212d7_0_5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000">
              <a:solidFill>
                <a:schemeClr val="dk1"/>
              </a:solidFill>
              <a:highlight>
                <a:srgbClr val="F8F8F8"/>
              </a:highligh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1e5e395363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1e5e395363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1e5e395363_0_1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1e5e395363_0_1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713c711025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9" name="Google Shape;529;g3713c711025_0_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713c711025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g3713c711025_0_1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rgbClr val="FF0000"/>
                </a:solidFill>
                <a:latin typeface="Poppins Medium"/>
                <a:ea typeface="Poppins Medium"/>
                <a:cs typeface="Poppins Medium"/>
                <a:sym typeface="Poppins Medium"/>
              </a:rPr>
              <a:t>Lesson Guide: Other iPad </a:t>
            </a:r>
            <a:r>
              <a:rPr lang="en" sz="1800">
                <a:solidFill>
                  <a:srgbClr val="FF0000"/>
                </a:solidFill>
                <a:highlight>
                  <a:srgbClr val="FFFFFF"/>
                </a:highlight>
                <a:latin typeface="Poppins Medium"/>
                <a:ea typeface="Poppins Medium"/>
                <a:cs typeface="Poppins Medium"/>
                <a:sym typeface="Poppins Medium"/>
              </a:rPr>
              <a:t>accessibility feature resources:</a:t>
            </a:r>
            <a:r>
              <a:rPr b="1" lang="en" sz="1800">
                <a:solidFill>
                  <a:srgbClr val="FF0000"/>
                </a:solidFill>
                <a:highlight>
                  <a:srgbClr val="FFFFFF"/>
                </a:highlight>
                <a:latin typeface="Poppins"/>
                <a:ea typeface="Poppins"/>
                <a:cs typeface="Poppins"/>
                <a:sym typeface="Poppins"/>
              </a:rPr>
              <a:t> </a:t>
            </a:r>
            <a:r>
              <a:rPr b="1" lang="en" sz="1800" u="sng">
                <a:solidFill>
                  <a:srgbClr val="FF0000"/>
                </a:solidFill>
                <a:highlight>
                  <a:srgbClr val="FFFFFF"/>
                </a:highlight>
                <a:latin typeface="Poppins"/>
                <a:ea typeface="Poppins"/>
                <a:cs typeface="Poppins"/>
                <a:sym typeface="Poppins"/>
                <a:hlinkClick r:id="rId2">
                  <a:extLst>
                    <a:ext uri="{A12FA001-AC4F-418D-AE19-62706E023703}">
                      <ahyp:hlinkClr val="tx"/>
                    </a:ext>
                  </a:extLst>
                </a:hlinkClick>
              </a:rPr>
              <a:t>tinyurl.com/access-features-mobility</a:t>
            </a:r>
            <a:r>
              <a:rPr b="1" lang="en" sz="1800">
                <a:solidFill>
                  <a:srgbClr val="FF0000"/>
                </a:solidFill>
                <a:highlight>
                  <a:srgbClr val="FFFFFF"/>
                </a:highlight>
                <a:latin typeface="Poppins"/>
                <a:ea typeface="Poppins"/>
                <a:cs typeface="Poppins"/>
                <a:sym typeface="Poppins"/>
              </a:rPr>
              <a:t>  </a:t>
            </a:r>
            <a:endParaRPr sz="1800">
              <a:solidFill>
                <a:srgbClr val="FF0000"/>
              </a:solidFill>
              <a:highlight>
                <a:srgbClr val="FFFFFF"/>
              </a:highlight>
              <a:latin typeface="Poppins Medium"/>
              <a:ea typeface="Poppins Medium"/>
              <a:cs typeface="Poppins Medium"/>
              <a:sym typeface="Poppins Medium"/>
            </a:endParaRPr>
          </a:p>
          <a:p>
            <a:pPr indent="0" lvl="0" marL="0" rtl="0" algn="l">
              <a:spcBef>
                <a:spcPts val="0"/>
              </a:spcBef>
              <a:spcAft>
                <a:spcPts val="0"/>
              </a:spcAft>
              <a:buClr>
                <a:schemeClr val="dk1"/>
              </a:buClr>
              <a:buSzPts val="1100"/>
              <a:buFont typeface="Arial"/>
              <a:buNone/>
            </a:pPr>
            <a:r>
              <a:rPr lang="en" sz="1800">
                <a:solidFill>
                  <a:srgbClr val="FF0000"/>
                </a:solidFill>
                <a:latin typeface="Poppins Medium"/>
                <a:ea typeface="Poppins Medium"/>
                <a:cs typeface="Poppins Medium"/>
                <a:sym typeface="Poppins Medium"/>
              </a:rPr>
              <a:t> </a:t>
            </a:r>
            <a:endParaRPr sz="1800">
              <a:solidFill>
                <a:srgbClr val="FF0000"/>
              </a:solidFill>
              <a:latin typeface="Poppins Medium"/>
              <a:ea typeface="Poppins Medium"/>
              <a:cs typeface="Poppins Medium"/>
              <a:sym typeface="Poppins Medium"/>
            </a:endParaRPr>
          </a:p>
          <a:p>
            <a:pPr indent="0" lvl="0" marL="0" rtl="0" algn="l">
              <a:lnSpc>
                <a:spcPct val="100000"/>
              </a:lnSpc>
              <a:spcBef>
                <a:spcPts val="0"/>
              </a:spcBef>
              <a:spcAft>
                <a:spcPts val="0"/>
              </a:spcAft>
              <a:buSzPts val="1100"/>
              <a:buNone/>
            </a:pPr>
            <a:r>
              <a:t/>
            </a:r>
            <a:endParaRPr>
              <a:solidFill>
                <a:srgbClr val="FF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713c711025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g3713c711025_0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rgbClr val="FF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1e5e395363_0_1171:notes"/>
          <p:cNvSpPr/>
          <p:nvPr>
            <p:ph idx="2" type="sldImg"/>
          </p:nvPr>
        </p:nvSpPr>
        <p:spPr>
          <a:xfrm>
            <a:off x="426300" y="698587"/>
            <a:ext cx="6169800" cy="3491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g31e5e395363_0_1171:notes"/>
          <p:cNvSpPr txBox="1"/>
          <p:nvPr>
            <p:ph idx="1" type="body"/>
          </p:nvPr>
        </p:nvSpPr>
        <p:spPr>
          <a:xfrm>
            <a:off x="702310" y="4421824"/>
            <a:ext cx="5618400" cy="4189200"/>
          </a:xfrm>
          <a:prstGeom prst="rect">
            <a:avLst/>
          </a:prstGeom>
          <a:noFill/>
          <a:ln>
            <a:noFill/>
          </a:ln>
        </p:spPr>
        <p:txBody>
          <a:bodyPr anchorCtr="0" anchor="t" bIns="93175" lIns="93175" spcFirstLastPara="1" rIns="93175" wrap="square" tIns="93175">
            <a:noAutofit/>
          </a:bodyPr>
          <a:lstStyle/>
          <a:p>
            <a:pPr indent="0" lvl="0" marL="0" rtl="0" algn="l">
              <a:spcBef>
                <a:spcPts val="0"/>
              </a:spcBef>
              <a:spcAft>
                <a:spcPts val="0"/>
              </a:spcAft>
              <a:buClr>
                <a:schemeClr val="dk1"/>
              </a:buClr>
              <a:buSzPts val="1100"/>
              <a:buFont typeface="Arial"/>
              <a:buNone/>
            </a:pPr>
            <a:r>
              <a:rPr lang="en"/>
              <a:t>5 min. (optional)</a:t>
            </a:r>
            <a:endParaRPr/>
          </a:p>
          <a:p>
            <a:pPr indent="0" lvl="0" marL="0" rtl="0" algn="l">
              <a:spcBef>
                <a:spcPts val="0"/>
              </a:spcBef>
              <a:spcAft>
                <a:spcPts val="0"/>
              </a:spcAft>
              <a:buClr>
                <a:schemeClr val="dk1"/>
              </a:buClr>
              <a:buSzPts val="1100"/>
              <a:buFont typeface="Arial"/>
              <a:buNone/>
            </a:pPr>
            <a:r>
              <a:rPr b="1" lang="en"/>
              <a:t>iPads vs Windows Laptops</a:t>
            </a:r>
            <a:endParaRPr b="1"/>
          </a:p>
          <a:p>
            <a:pPr indent="0" lvl="0" marL="0" rtl="0" algn="l">
              <a:spcBef>
                <a:spcPts val="0"/>
              </a:spcBef>
              <a:spcAft>
                <a:spcPts val="0"/>
              </a:spcAft>
              <a:buClr>
                <a:schemeClr val="dk1"/>
              </a:buClr>
              <a:buSzPts val="1100"/>
              <a:buFont typeface="Arial"/>
              <a:buNone/>
            </a:pPr>
            <a:r>
              <a:rPr lang="en"/>
              <a:t>If you have time, </a:t>
            </a:r>
            <a:r>
              <a:rPr lang="en"/>
              <a:t>present</a:t>
            </a:r>
            <a:r>
              <a:rPr lang="en"/>
              <a:t> </a:t>
            </a:r>
            <a:r>
              <a:rPr lang="en"/>
              <a:t>high level</a:t>
            </a:r>
            <a:r>
              <a:rPr lang="en"/>
              <a:t> </a:t>
            </a:r>
            <a:r>
              <a:rPr lang="en"/>
              <a:t>differences</a:t>
            </a:r>
            <a:r>
              <a:rPr lang="en"/>
              <a:t> </a:t>
            </a:r>
            <a:r>
              <a:rPr lang="en"/>
              <a:t>between</a:t>
            </a:r>
            <a:r>
              <a:rPr lang="en"/>
              <a:t> iPads and Laptops.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1e5e395363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31e5e395363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000">
              <a:latin typeface="Poppins"/>
              <a:ea typeface="Poppins"/>
              <a:cs typeface="Poppins"/>
              <a:sym typeface="Poppins"/>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31e5e395363_0_1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31e5e395363_0_1323: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1e5e395363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31e5e395363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latin typeface="Poppins"/>
                <a:ea typeface="Poppins"/>
                <a:cs typeface="Poppins"/>
                <a:sym typeface="Poppins"/>
              </a:rPr>
              <a:t>5 min.</a:t>
            </a:r>
            <a:endParaRPr sz="1000">
              <a:latin typeface="Poppins"/>
              <a:ea typeface="Poppins"/>
              <a:cs typeface="Poppins"/>
              <a:sym typeface="Poppins"/>
            </a:endParaRPr>
          </a:p>
          <a:p>
            <a:pPr indent="0" lvl="0" marL="0" rtl="0" algn="l">
              <a:lnSpc>
                <a:spcPct val="115000"/>
              </a:lnSpc>
              <a:spcBef>
                <a:spcPts val="0"/>
              </a:spcBef>
              <a:spcAft>
                <a:spcPts val="0"/>
              </a:spcAft>
              <a:buNone/>
            </a:pPr>
            <a:r>
              <a:rPr b="1" lang="en" sz="1000">
                <a:latin typeface="Poppins"/>
                <a:ea typeface="Poppins"/>
                <a:cs typeface="Poppins"/>
                <a:sym typeface="Poppins"/>
              </a:rPr>
              <a:t>Break</a:t>
            </a:r>
            <a:endParaRPr b="1" sz="1000">
              <a:latin typeface="Poppins"/>
              <a:ea typeface="Poppins"/>
              <a:cs typeface="Poppins"/>
              <a:sym typeface="Poppins"/>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31e5e395363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31e5e395363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5</a:t>
            </a:r>
            <a:r>
              <a:rPr lang="en">
                <a:solidFill>
                  <a:schemeClr val="dk1"/>
                </a:solidFill>
              </a:rPr>
              <a:t> min.</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Browser</a:t>
            </a:r>
            <a:endParaRPr b="1">
              <a:solidFill>
                <a:schemeClr val="dk1"/>
              </a:solidFill>
            </a:endParaRPr>
          </a:p>
          <a:p>
            <a:pPr indent="0" lvl="0" marL="0" rtl="0" algn="l">
              <a:spcBef>
                <a:spcPts val="0"/>
              </a:spcBef>
              <a:spcAft>
                <a:spcPts val="0"/>
              </a:spcAft>
              <a:buNone/>
            </a:pPr>
            <a:r>
              <a:rPr lang="en">
                <a:solidFill>
                  <a:schemeClr val="dk1"/>
                </a:solidFill>
              </a:rPr>
              <a:t>Introduce the concept of the browser and the Internet through the quick introduction video.</a:t>
            </a:r>
            <a:endParaRPr>
              <a:solidFill>
                <a:schemeClr val="dk1"/>
              </a:solidFill>
            </a:endParaRPr>
          </a:p>
          <a:p>
            <a:pPr indent="0" lvl="0" marL="0" rtl="0" algn="l">
              <a:lnSpc>
                <a:spcPct val="115000"/>
              </a:lnSpc>
              <a:spcBef>
                <a:spcPts val="0"/>
              </a:spcBef>
              <a:spcAft>
                <a:spcPts val="0"/>
              </a:spcAft>
              <a:buNone/>
            </a:pPr>
            <a:r>
              <a:rPr lang="en" sz="1000">
                <a:solidFill>
                  <a:schemeClr val="dk1"/>
                </a:solidFill>
                <a:latin typeface="Poppins"/>
                <a:ea typeface="Poppins"/>
                <a:cs typeface="Poppins"/>
                <a:sym typeface="Poppins"/>
              </a:rPr>
              <a:t>- Show them how to open a Browser and explain the purpose of a Browser</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 Show the video on</a:t>
            </a:r>
            <a:r>
              <a:rPr lang="en" sz="1000">
                <a:solidFill>
                  <a:schemeClr val="dk1"/>
                </a:solidFill>
                <a:uFill>
                  <a:noFill/>
                </a:uFill>
                <a:latin typeface="Poppins"/>
                <a:ea typeface="Poppins"/>
                <a:cs typeface="Poppins"/>
                <a:sym typeface="Poppins"/>
                <a:hlinkClick r:id="rId2">
                  <a:extLst>
                    <a:ext uri="{A12FA001-AC4F-418D-AE19-62706E023703}">
                      <ahyp:hlinkClr val="tx"/>
                    </a:ext>
                  </a:extLst>
                </a:hlinkClick>
              </a:rPr>
              <a:t> </a:t>
            </a:r>
            <a:r>
              <a:rPr lang="en" sz="1000" u="sng">
                <a:solidFill>
                  <a:srgbClr val="1155CC"/>
                </a:solidFill>
                <a:latin typeface="Poppins"/>
                <a:ea typeface="Poppins"/>
                <a:cs typeface="Poppins"/>
                <a:sym typeface="Poppins"/>
                <a:hlinkClick r:id="rId3">
                  <a:extLst>
                    <a:ext uri="{A12FA001-AC4F-418D-AE19-62706E023703}">
                      <ahyp:hlinkClr val="tx"/>
                    </a:ext>
                  </a:extLst>
                </a:hlinkClick>
              </a:rPr>
              <a:t>What is a Browser</a:t>
            </a:r>
            <a:r>
              <a:rPr lang="en" sz="1000">
                <a:solidFill>
                  <a:schemeClr val="dk1"/>
                </a:solidFill>
                <a:latin typeface="Poppins"/>
                <a:ea typeface="Poppins"/>
                <a:cs typeface="Poppins"/>
                <a:sym typeface="Poppins"/>
              </a:rPr>
              <a:t>?</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31e5e395363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31e5e395363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320abd880b4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320abd880b4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latin typeface="Poppins"/>
                <a:ea typeface="Poppins"/>
                <a:cs typeface="Poppins"/>
                <a:sym typeface="Poppins"/>
              </a:rPr>
              <a:t>15 min.</a:t>
            </a:r>
            <a:endParaRPr sz="1000">
              <a:latin typeface="Poppins"/>
              <a:ea typeface="Poppins"/>
              <a:cs typeface="Poppins"/>
              <a:sym typeface="Poppins"/>
            </a:endParaRPr>
          </a:p>
          <a:p>
            <a:pPr indent="0" lvl="0" marL="0" rtl="0" algn="l">
              <a:lnSpc>
                <a:spcPct val="115000"/>
              </a:lnSpc>
              <a:spcBef>
                <a:spcPts val="0"/>
              </a:spcBef>
              <a:spcAft>
                <a:spcPts val="0"/>
              </a:spcAft>
              <a:buNone/>
            </a:pPr>
            <a:r>
              <a:rPr b="1" lang="en" sz="1000">
                <a:latin typeface="Poppins"/>
                <a:ea typeface="Poppins"/>
                <a:cs typeface="Poppins"/>
                <a:sym typeface="Poppins"/>
              </a:rPr>
              <a:t>Google Account</a:t>
            </a:r>
            <a:endParaRPr b="1" sz="10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Have the participants create a Google account. Walk them through the slide and how to do it.</a:t>
            </a:r>
            <a:endParaRPr sz="10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 Go to </a:t>
            </a:r>
            <a:r>
              <a:rPr lang="en" sz="1000" u="sng">
                <a:solidFill>
                  <a:schemeClr val="hlink"/>
                </a:solidFill>
                <a:latin typeface="Poppins"/>
                <a:ea typeface="Poppins"/>
                <a:cs typeface="Poppins"/>
                <a:sym typeface="Poppins"/>
                <a:hlinkClick r:id="rId2"/>
              </a:rPr>
              <a:t>www.google.com/account</a:t>
            </a:r>
            <a:endParaRPr sz="10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 Click Create account and complete the appropriate information.</a:t>
            </a:r>
            <a:endParaRPr sz="10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 Encourage them to create a username that is appropriate to communicate with others - doctor, teacher, etc. Have them write down their username and password on the </a:t>
            </a:r>
            <a:r>
              <a:rPr b="1" lang="en" sz="1000">
                <a:latin typeface="Poppins"/>
                <a:ea typeface="Poppins"/>
                <a:cs typeface="Poppins"/>
                <a:sym typeface="Poppins"/>
              </a:rPr>
              <a:t>Device Information Sheet</a:t>
            </a:r>
            <a:r>
              <a:rPr lang="en" sz="1000">
                <a:latin typeface="Poppins"/>
                <a:ea typeface="Poppins"/>
                <a:cs typeface="Poppins"/>
                <a:sym typeface="Poppins"/>
              </a:rPr>
              <a:t> so they can log in later.</a:t>
            </a:r>
            <a:endParaRPr sz="1000">
              <a:latin typeface="Poppins"/>
              <a:ea typeface="Poppins"/>
              <a:cs typeface="Poppins"/>
              <a:sym typeface="Poppins"/>
            </a:endParaRPr>
          </a:p>
          <a:p>
            <a:pPr indent="0" lvl="0" marL="0" rtl="0" algn="l">
              <a:lnSpc>
                <a:spcPct val="115000"/>
              </a:lnSpc>
              <a:spcBef>
                <a:spcPts val="0"/>
              </a:spcBef>
              <a:spcAft>
                <a:spcPts val="0"/>
              </a:spcAft>
              <a:buNone/>
            </a:pPr>
            <a:r>
              <a:t/>
            </a:r>
            <a:endParaRPr sz="1000">
              <a:latin typeface="Poppins"/>
              <a:ea typeface="Poppins"/>
              <a:cs typeface="Poppins"/>
              <a:sym typeface="Poppins"/>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20abd880b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320abd880b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20abd880b4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320abd880b4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1e5e395363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31e5e395363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20bade39cd_0_90: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4" name="Google Shape;624;g320bade39cd_0_90:notes"/>
          <p:cNvSpPr txBox="1"/>
          <p:nvPr>
            <p:ph idx="1" type="body"/>
          </p:nvPr>
        </p:nvSpPr>
        <p:spPr>
          <a:xfrm>
            <a:off x="685800" y="4343400"/>
            <a:ext cx="5486400" cy="4114800"/>
          </a:xfrm>
          <a:prstGeom prst="rect">
            <a:avLst/>
          </a:prstGeom>
          <a:noFill/>
          <a:ln>
            <a:noFill/>
          </a:ln>
        </p:spPr>
        <p:txBody>
          <a:bodyPr anchorCtr="0" anchor="t" bIns="91275" lIns="91275" spcFirstLastPara="1" rIns="91275" wrap="square" tIns="91275">
            <a:noAutofit/>
          </a:bodyPr>
          <a:lstStyle/>
          <a:p>
            <a:pPr indent="0" lvl="0" marL="0" rtl="0" algn="l">
              <a:lnSpc>
                <a:spcPct val="115000"/>
              </a:lnSpc>
              <a:spcBef>
                <a:spcPts val="0"/>
              </a:spcBef>
              <a:spcAft>
                <a:spcPts val="0"/>
              </a:spcAft>
              <a:buSzPts val="1100"/>
              <a:buNone/>
            </a:pPr>
            <a:r>
              <a:rPr lang="en" sz="1000">
                <a:solidFill>
                  <a:schemeClr val="dk1"/>
                </a:solidFill>
                <a:latin typeface="Poppins"/>
                <a:ea typeface="Poppins"/>
                <a:cs typeface="Poppins"/>
                <a:sym typeface="Poppins"/>
              </a:rPr>
              <a:t>5 min.</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SzPts val="1100"/>
              <a:buNone/>
            </a:pPr>
            <a:r>
              <a:rPr b="1" lang="en" sz="1000">
                <a:solidFill>
                  <a:schemeClr val="dk1"/>
                </a:solidFill>
                <a:latin typeface="Poppins"/>
                <a:ea typeface="Poppins"/>
                <a:cs typeface="Poppins"/>
                <a:sym typeface="Poppins"/>
              </a:rPr>
              <a:t>Email</a:t>
            </a:r>
            <a:endParaRPr b="1" sz="10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 Provide your email address and have each participant send you an email. Before next week's session, send each participant an email welcoming them to the course.</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 Prior to the start of this activity, poll and determine who has accounts. - If participants have an account, ensure they can log in and remember their password. If this can be accomplished, have them explore the other</a:t>
            </a:r>
            <a:r>
              <a:rPr lang="en" sz="1000" u="sng">
                <a:solidFill>
                  <a:srgbClr val="1155CC"/>
                </a:solidFill>
                <a:latin typeface="Poppins"/>
                <a:ea typeface="Poppins"/>
                <a:cs typeface="Poppins"/>
                <a:sym typeface="Poppins"/>
                <a:hlinkClick r:id="rId2">
                  <a:extLst>
                    <a:ext uri="{A12FA001-AC4F-418D-AE19-62706E023703}">
                      <ahyp:hlinkClr val="tx"/>
                    </a:ext>
                  </a:extLst>
                </a:hlinkClick>
              </a:rPr>
              <a:t> Google Mail Resources</a:t>
            </a:r>
            <a:r>
              <a:rPr lang="en" sz="1000">
                <a:solidFill>
                  <a:schemeClr val="dk1"/>
                </a:solidFill>
                <a:latin typeface="Poppins"/>
                <a:ea typeface="Poppins"/>
                <a:cs typeface="Poppins"/>
                <a:sym typeface="Poppins"/>
              </a:rPr>
              <a:t>. (located in Content Resources - Google).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320bade39cd_0_94: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9" name="Google Shape;629;g320bade39cd_0_94:notes"/>
          <p:cNvSpPr txBox="1"/>
          <p:nvPr>
            <p:ph idx="1" type="body"/>
          </p:nvPr>
        </p:nvSpPr>
        <p:spPr>
          <a:xfrm>
            <a:off x="685800" y="4343400"/>
            <a:ext cx="5486400" cy="4114800"/>
          </a:xfrm>
          <a:prstGeom prst="rect">
            <a:avLst/>
          </a:prstGeom>
          <a:noFill/>
          <a:ln>
            <a:noFill/>
          </a:ln>
        </p:spPr>
        <p:txBody>
          <a:bodyPr anchorCtr="0" anchor="t" bIns="91275" lIns="91275" spcFirstLastPara="1" rIns="91275" wrap="square" tIns="9127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1e5e395363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1e5e395363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36c032212d7_0_9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637" name="Google Shape;637;g36c032212d7_0_9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20bade39cd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320bade39cd_0_101:notes"/>
          <p:cNvSpPr/>
          <p:nvPr>
            <p:ph idx="2" type="sldImg"/>
          </p:nvPr>
        </p:nvSpPr>
        <p:spPr>
          <a:xfrm>
            <a:off x="398397" y="686112"/>
            <a:ext cx="6061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36c032212d7_0_9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9" name="Google Shape;649;g36c032212d7_0_9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31e5e395363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31e5e395363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latin typeface="Poppins"/>
                <a:ea typeface="Poppins"/>
                <a:cs typeface="Poppins"/>
                <a:sym typeface="Poppins"/>
              </a:rPr>
              <a:t>5 min.</a:t>
            </a:r>
            <a:endParaRPr sz="1000">
              <a:latin typeface="Poppins"/>
              <a:ea typeface="Poppins"/>
              <a:cs typeface="Poppins"/>
              <a:sym typeface="Poppins"/>
            </a:endParaRPr>
          </a:p>
          <a:p>
            <a:pPr indent="0" lvl="0" marL="0" rtl="0" algn="l">
              <a:lnSpc>
                <a:spcPct val="115000"/>
              </a:lnSpc>
              <a:spcBef>
                <a:spcPts val="0"/>
              </a:spcBef>
              <a:spcAft>
                <a:spcPts val="0"/>
              </a:spcAft>
              <a:buNone/>
            </a:pPr>
            <a:r>
              <a:rPr b="1" lang="en" sz="1000">
                <a:latin typeface="Poppins"/>
                <a:ea typeface="Poppins"/>
                <a:cs typeface="Poppins"/>
                <a:sym typeface="Poppins"/>
              </a:rPr>
              <a:t>Wrap-up</a:t>
            </a:r>
            <a:endParaRPr b="1" sz="10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 Close and wrap up for the session. Make any necessary announcements so they are prepared for the next session.</a:t>
            </a:r>
            <a:endParaRPr sz="10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 Homework - have them come to the next class with an email address of someone so they can send them an email during the next class.</a:t>
            </a:r>
            <a:endParaRPr sz="10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 Collect devices. If desired, use masking tape and have participants label their device.</a:t>
            </a:r>
            <a:endParaRPr sz="1000">
              <a:latin typeface="Poppins"/>
              <a:ea typeface="Poppins"/>
              <a:cs typeface="Poppins"/>
              <a:sym typeface="Poppins"/>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31e5e395363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31e5e395363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1e5e395363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1e5e395363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latin typeface="Poppins"/>
                <a:ea typeface="Poppins"/>
                <a:cs typeface="Poppins"/>
                <a:sym typeface="Poppins"/>
              </a:rPr>
              <a:t>5 min.</a:t>
            </a:r>
            <a:endParaRPr sz="1000">
              <a:latin typeface="Poppins"/>
              <a:ea typeface="Poppins"/>
              <a:cs typeface="Poppins"/>
              <a:sym typeface="Poppins"/>
            </a:endParaRPr>
          </a:p>
          <a:p>
            <a:pPr indent="0" lvl="0" marL="0" rtl="0" algn="l">
              <a:lnSpc>
                <a:spcPct val="115000"/>
              </a:lnSpc>
              <a:spcBef>
                <a:spcPts val="0"/>
              </a:spcBef>
              <a:spcAft>
                <a:spcPts val="0"/>
              </a:spcAft>
              <a:buNone/>
            </a:pPr>
            <a:r>
              <a:rPr b="1" lang="en" sz="1000">
                <a:latin typeface="Poppins"/>
                <a:ea typeface="Poppins"/>
                <a:cs typeface="Poppins"/>
                <a:sym typeface="Poppins"/>
              </a:rPr>
              <a:t>Purpose of this Foundations course</a:t>
            </a:r>
            <a:endParaRPr b="1" sz="10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Provide an overview of the course and the program.</a:t>
            </a:r>
            <a:endParaRPr sz="1000">
              <a:latin typeface="Poppins"/>
              <a:ea typeface="Poppins"/>
              <a:cs typeface="Poppins"/>
              <a:sym typeface="Poppins"/>
            </a:endParaRPr>
          </a:p>
          <a:p>
            <a:pPr indent="0" lvl="0" marL="0" rtl="0" algn="l">
              <a:spcBef>
                <a:spcPts val="0"/>
              </a:spcBef>
              <a:spcAft>
                <a:spcPts val="0"/>
              </a:spcAft>
              <a:buNone/>
            </a:pPr>
            <a:r>
              <a:t/>
            </a: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241771e1e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241771e1e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241771e1e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241771e1e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6c032212d7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g36c032212d7_0_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 Id="rId3" Type="http://schemas.openxmlformats.org/officeDocument/2006/relationships/image" Target="../media/image38.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jpg"/><Relationship Id="rId3" Type="http://schemas.openxmlformats.org/officeDocument/2006/relationships/image" Target="../media/image8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7.png"/><Relationship Id="rId6"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8.png"/><Relationship Id="rId3"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jpg"/><Relationship Id="rId3" Type="http://schemas.openxmlformats.org/officeDocument/2006/relationships/image" Target="../media/image8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7.png"/><Relationship Id="rId6"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8.png"/><Relationship Id="rId3"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0.png"/><Relationship Id="rId3" Type="http://schemas.openxmlformats.org/officeDocument/2006/relationships/image" Target="../media/image38.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sp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sp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sp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imple 1">
  <p:cSld name="CUSTOM">
    <p:spTree>
      <p:nvGrpSpPr>
        <p:cNvPr id="54" name="Shape 54"/>
        <p:cNvGrpSpPr/>
        <p:nvPr/>
      </p:nvGrpSpPr>
      <p:grpSpPr>
        <a:xfrm>
          <a:off x="0" y="0"/>
          <a:ext cx="0" cy="0"/>
          <a:chOff x="0" y="0"/>
          <a:chExt cx="0" cy="0"/>
        </a:xfrm>
      </p:grpSpPr>
      <p:pic>
        <p:nvPicPr>
          <p:cNvPr id="55" name="Google Shape;55;p14"/>
          <p:cNvPicPr preferRelativeResize="0"/>
          <p:nvPr/>
        </p:nvPicPr>
        <p:blipFill rotWithShape="1">
          <a:blip r:embed="rId2">
            <a:alphaModFix/>
          </a:blip>
          <a:srcRect b="40651" l="11060" r="97" t="-502"/>
          <a:stretch/>
        </p:blipFill>
        <p:spPr>
          <a:xfrm flipH="1" rot="6">
            <a:off x="3" y="3398807"/>
            <a:ext cx="9143997" cy="1744685"/>
          </a:xfrm>
          <a:prstGeom prst="rect">
            <a:avLst/>
          </a:prstGeom>
          <a:noFill/>
          <a:ln>
            <a:noFill/>
          </a:ln>
        </p:spPr>
      </p:pic>
      <p:sp>
        <p:nvSpPr>
          <p:cNvPr id="56" name="Google Shape;56;p14"/>
          <p:cNvSpPr txBox="1"/>
          <p:nvPr>
            <p:ph type="title"/>
          </p:nvPr>
        </p:nvSpPr>
        <p:spPr>
          <a:xfrm>
            <a:off x="540300" y="445025"/>
            <a:ext cx="61668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1D033E"/>
              </a:buClr>
              <a:buSzPts val="2800"/>
              <a:buNone/>
              <a:defRPr>
                <a:solidFill>
                  <a:srgbClr val="1D033E"/>
                </a:solidFill>
              </a:defRPr>
            </a:lvl1pPr>
            <a:lvl2pPr lvl="1">
              <a:spcBef>
                <a:spcPts val="0"/>
              </a:spcBef>
              <a:spcAft>
                <a:spcPts val="0"/>
              </a:spcAft>
              <a:buClr>
                <a:srgbClr val="1D033E"/>
              </a:buClr>
              <a:buSzPts val="2800"/>
              <a:buNone/>
              <a:defRPr>
                <a:solidFill>
                  <a:srgbClr val="1D033E"/>
                </a:solidFill>
              </a:defRPr>
            </a:lvl2pPr>
            <a:lvl3pPr lvl="2">
              <a:spcBef>
                <a:spcPts val="0"/>
              </a:spcBef>
              <a:spcAft>
                <a:spcPts val="0"/>
              </a:spcAft>
              <a:buClr>
                <a:srgbClr val="1D033E"/>
              </a:buClr>
              <a:buSzPts val="2800"/>
              <a:buNone/>
              <a:defRPr>
                <a:solidFill>
                  <a:srgbClr val="1D033E"/>
                </a:solidFill>
              </a:defRPr>
            </a:lvl3pPr>
            <a:lvl4pPr lvl="3">
              <a:spcBef>
                <a:spcPts val="0"/>
              </a:spcBef>
              <a:spcAft>
                <a:spcPts val="0"/>
              </a:spcAft>
              <a:buClr>
                <a:srgbClr val="1D033E"/>
              </a:buClr>
              <a:buSzPts val="2800"/>
              <a:buNone/>
              <a:defRPr>
                <a:solidFill>
                  <a:srgbClr val="1D033E"/>
                </a:solidFill>
              </a:defRPr>
            </a:lvl4pPr>
            <a:lvl5pPr lvl="4">
              <a:spcBef>
                <a:spcPts val="0"/>
              </a:spcBef>
              <a:spcAft>
                <a:spcPts val="0"/>
              </a:spcAft>
              <a:buClr>
                <a:srgbClr val="1D033E"/>
              </a:buClr>
              <a:buSzPts val="2800"/>
              <a:buNone/>
              <a:defRPr>
                <a:solidFill>
                  <a:srgbClr val="1D033E"/>
                </a:solidFill>
              </a:defRPr>
            </a:lvl5pPr>
            <a:lvl6pPr lvl="5">
              <a:spcBef>
                <a:spcPts val="0"/>
              </a:spcBef>
              <a:spcAft>
                <a:spcPts val="0"/>
              </a:spcAft>
              <a:buClr>
                <a:srgbClr val="1D033E"/>
              </a:buClr>
              <a:buSzPts val="2800"/>
              <a:buNone/>
              <a:defRPr>
                <a:solidFill>
                  <a:srgbClr val="1D033E"/>
                </a:solidFill>
              </a:defRPr>
            </a:lvl6pPr>
            <a:lvl7pPr lvl="6">
              <a:spcBef>
                <a:spcPts val="0"/>
              </a:spcBef>
              <a:spcAft>
                <a:spcPts val="0"/>
              </a:spcAft>
              <a:buClr>
                <a:srgbClr val="1D033E"/>
              </a:buClr>
              <a:buSzPts val="2800"/>
              <a:buNone/>
              <a:defRPr>
                <a:solidFill>
                  <a:srgbClr val="1D033E"/>
                </a:solidFill>
              </a:defRPr>
            </a:lvl7pPr>
            <a:lvl8pPr lvl="7">
              <a:spcBef>
                <a:spcPts val="0"/>
              </a:spcBef>
              <a:spcAft>
                <a:spcPts val="0"/>
              </a:spcAft>
              <a:buClr>
                <a:srgbClr val="1D033E"/>
              </a:buClr>
              <a:buSzPts val="2800"/>
              <a:buNone/>
              <a:defRPr>
                <a:solidFill>
                  <a:srgbClr val="1D033E"/>
                </a:solidFill>
              </a:defRPr>
            </a:lvl8pPr>
            <a:lvl9pPr lvl="8">
              <a:spcBef>
                <a:spcPts val="0"/>
              </a:spcBef>
              <a:spcAft>
                <a:spcPts val="0"/>
              </a:spcAft>
              <a:buClr>
                <a:srgbClr val="1D033E"/>
              </a:buClr>
              <a:buSzPts val="2800"/>
              <a:buNone/>
              <a:defRPr>
                <a:solidFill>
                  <a:srgbClr val="1D033E"/>
                </a:solidFill>
              </a:defRPr>
            </a:lvl9pPr>
          </a:lstStyle>
          <a:p/>
        </p:txBody>
      </p:sp>
      <p:sp>
        <p:nvSpPr>
          <p:cNvPr id="57" name="Google Shape;57;p14"/>
          <p:cNvSpPr txBox="1"/>
          <p:nvPr>
            <p:ph idx="1" type="body"/>
          </p:nvPr>
        </p:nvSpPr>
        <p:spPr>
          <a:xfrm>
            <a:off x="540300" y="1152475"/>
            <a:ext cx="5299800" cy="3510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3D3D3D"/>
              </a:buClr>
              <a:buSzPts val="1800"/>
              <a:buChar char="●"/>
              <a:defRPr>
                <a:solidFill>
                  <a:srgbClr val="3D3D3D"/>
                </a:solidFill>
              </a:defRPr>
            </a:lvl1pPr>
            <a:lvl2pPr indent="-330200" lvl="1" marL="914400">
              <a:spcBef>
                <a:spcPts val="0"/>
              </a:spcBef>
              <a:spcAft>
                <a:spcPts val="0"/>
              </a:spcAft>
              <a:buClr>
                <a:srgbClr val="3D3D3D"/>
              </a:buClr>
              <a:buSzPts val="1600"/>
              <a:buChar char="○"/>
              <a:defRPr>
                <a:solidFill>
                  <a:srgbClr val="3D3D3D"/>
                </a:solidFill>
              </a:defRPr>
            </a:lvl2pPr>
            <a:lvl3pPr indent="-330200" lvl="2" marL="1371600">
              <a:spcBef>
                <a:spcPts val="0"/>
              </a:spcBef>
              <a:spcAft>
                <a:spcPts val="0"/>
              </a:spcAft>
              <a:buClr>
                <a:srgbClr val="3D3D3D"/>
              </a:buClr>
              <a:buSzPts val="1600"/>
              <a:buChar char="■"/>
              <a:defRPr>
                <a:solidFill>
                  <a:srgbClr val="3D3D3D"/>
                </a:solidFill>
              </a:defRPr>
            </a:lvl3pPr>
            <a:lvl4pPr indent="-317500" lvl="3" marL="1828800">
              <a:spcBef>
                <a:spcPts val="0"/>
              </a:spcBef>
              <a:spcAft>
                <a:spcPts val="0"/>
              </a:spcAft>
              <a:buClr>
                <a:srgbClr val="3D3D3D"/>
              </a:buClr>
              <a:buSzPts val="1400"/>
              <a:buChar char="●"/>
              <a:defRPr>
                <a:solidFill>
                  <a:srgbClr val="3D3D3D"/>
                </a:solidFill>
              </a:defRPr>
            </a:lvl4pPr>
            <a:lvl5pPr indent="-317500" lvl="4" marL="2286000">
              <a:spcBef>
                <a:spcPts val="0"/>
              </a:spcBef>
              <a:spcAft>
                <a:spcPts val="0"/>
              </a:spcAft>
              <a:buClr>
                <a:srgbClr val="3D3D3D"/>
              </a:buClr>
              <a:buSzPts val="1400"/>
              <a:buChar char="○"/>
              <a:defRPr>
                <a:solidFill>
                  <a:srgbClr val="3D3D3D"/>
                </a:solidFill>
              </a:defRPr>
            </a:lvl5pPr>
            <a:lvl6pPr indent="-317500" lvl="5" marL="2743200">
              <a:spcBef>
                <a:spcPts val="0"/>
              </a:spcBef>
              <a:spcAft>
                <a:spcPts val="0"/>
              </a:spcAft>
              <a:buClr>
                <a:srgbClr val="3D3D3D"/>
              </a:buClr>
              <a:buSzPts val="1400"/>
              <a:buChar char="■"/>
              <a:defRPr>
                <a:solidFill>
                  <a:srgbClr val="3D3D3D"/>
                </a:solidFill>
              </a:defRPr>
            </a:lvl6pPr>
            <a:lvl7pPr indent="-317500" lvl="6" marL="3200400">
              <a:spcBef>
                <a:spcPts val="0"/>
              </a:spcBef>
              <a:spcAft>
                <a:spcPts val="0"/>
              </a:spcAft>
              <a:buClr>
                <a:srgbClr val="3D3D3D"/>
              </a:buClr>
              <a:buSzPts val="1400"/>
              <a:buChar char="●"/>
              <a:defRPr>
                <a:solidFill>
                  <a:srgbClr val="3D3D3D"/>
                </a:solidFill>
              </a:defRPr>
            </a:lvl7pPr>
            <a:lvl8pPr indent="-317500" lvl="7" marL="3657600">
              <a:spcBef>
                <a:spcPts val="0"/>
              </a:spcBef>
              <a:spcAft>
                <a:spcPts val="0"/>
              </a:spcAft>
              <a:buClr>
                <a:srgbClr val="3D3D3D"/>
              </a:buClr>
              <a:buSzPts val="1400"/>
              <a:buChar char="○"/>
              <a:defRPr>
                <a:solidFill>
                  <a:srgbClr val="3D3D3D"/>
                </a:solidFill>
              </a:defRPr>
            </a:lvl8pPr>
            <a:lvl9pPr indent="-317500" lvl="8" marL="4114800">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imple 2">
  <p:cSld name="CUSTOM_1">
    <p:spTree>
      <p:nvGrpSpPr>
        <p:cNvPr id="58" name="Shape 58"/>
        <p:cNvGrpSpPr/>
        <p:nvPr/>
      </p:nvGrpSpPr>
      <p:grpSpPr>
        <a:xfrm>
          <a:off x="0" y="0"/>
          <a:ext cx="0" cy="0"/>
          <a:chOff x="0" y="0"/>
          <a:chExt cx="0" cy="0"/>
        </a:xfrm>
      </p:grpSpPr>
      <p:sp>
        <p:nvSpPr>
          <p:cNvPr id="59" name="Google Shape;59;p15"/>
          <p:cNvSpPr txBox="1"/>
          <p:nvPr>
            <p:ph type="title"/>
          </p:nvPr>
        </p:nvSpPr>
        <p:spPr>
          <a:xfrm>
            <a:off x="540300" y="445025"/>
            <a:ext cx="61668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1D033E"/>
              </a:buClr>
              <a:buSzPts val="2800"/>
              <a:buNone/>
              <a:defRPr>
                <a:solidFill>
                  <a:srgbClr val="1D033E"/>
                </a:solidFill>
              </a:defRPr>
            </a:lvl1pPr>
            <a:lvl2pPr lvl="1">
              <a:spcBef>
                <a:spcPts val="0"/>
              </a:spcBef>
              <a:spcAft>
                <a:spcPts val="0"/>
              </a:spcAft>
              <a:buClr>
                <a:srgbClr val="1D033E"/>
              </a:buClr>
              <a:buSzPts val="2800"/>
              <a:buNone/>
              <a:defRPr>
                <a:solidFill>
                  <a:srgbClr val="1D033E"/>
                </a:solidFill>
              </a:defRPr>
            </a:lvl2pPr>
            <a:lvl3pPr lvl="2">
              <a:spcBef>
                <a:spcPts val="0"/>
              </a:spcBef>
              <a:spcAft>
                <a:spcPts val="0"/>
              </a:spcAft>
              <a:buClr>
                <a:srgbClr val="1D033E"/>
              </a:buClr>
              <a:buSzPts val="2800"/>
              <a:buNone/>
              <a:defRPr>
                <a:solidFill>
                  <a:srgbClr val="1D033E"/>
                </a:solidFill>
              </a:defRPr>
            </a:lvl3pPr>
            <a:lvl4pPr lvl="3">
              <a:spcBef>
                <a:spcPts val="0"/>
              </a:spcBef>
              <a:spcAft>
                <a:spcPts val="0"/>
              </a:spcAft>
              <a:buClr>
                <a:srgbClr val="1D033E"/>
              </a:buClr>
              <a:buSzPts val="2800"/>
              <a:buNone/>
              <a:defRPr>
                <a:solidFill>
                  <a:srgbClr val="1D033E"/>
                </a:solidFill>
              </a:defRPr>
            </a:lvl4pPr>
            <a:lvl5pPr lvl="4">
              <a:spcBef>
                <a:spcPts val="0"/>
              </a:spcBef>
              <a:spcAft>
                <a:spcPts val="0"/>
              </a:spcAft>
              <a:buClr>
                <a:srgbClr val="1D033E"/>
              </a:buClr>
              <a:buSzPts val="2800"/>
              <a:buNone/>
              <a:defRPr>
                <a:solidFill>
                  <a:srgbClr val="1D033E"/>
                </a:solidFill>
              </a:defRPr>
            </a:lvl5pPr>
            <a:lvl6pPr lvl="5">
              <a:spcBef>
                <a:spcPts val="0"/>
              </a:spcBef>
              <a:spcAft>
                <a:spcPts val="0"/>
              </a:spcAft>
              <a:buClr>
                <a:srgbClr val="1D033E"/>
              </a:buClr>
              <a:buSzPts val="2800"/>
              <a:buNone/>
              <a:defRPr>
                <a:solidFill>
                  <a:srgbClr val="1D033E"/>
                </a:solidFill>
              </a:defRPr>
            </a:lvl6pPr>
            <a:lvl7pPr lvl="6">
              <a:spcBef>
                <a:spcPts val="0"/>
              </a:spcBef>
              <a:spcAft>
                <a:spcPts val="0"/>
              </a:spcAft>
              <a:buClr>
                <a:srgbClr val="1D033E"/>
              </a:buClr>
              <a:buSzPts val="2800"/>
              <a:buNone/>
              <a:defRPr>
                <a:solidFill>
                  <a:srgbClr val="1D033E"/>
                </a:solidFill>
              </a:defRPr>
            </a:lvl7pPr>
            <a:lvl8pPr lvl="7">
              <a:spcBef>
                <a:spcPts val="0"/>
              </a:spcBef>
              <a:spcAft>
                <a:spcPts val="0"/>
              </a:spcAft>
              <a:buClr>
                <a:srgbClr val="1D033E"/>
              </a:buClr>
              <a:buSzPts val="2800"/>
              <a:buNone/>
              <a:defRPr>
                <a:solidFill>
                  <a:srgbClr val="1D033E"/>
                </a:solidFill>
              </a:defRPr>
            </a:lvl8pPr>
            <a:lvl9pPr lvl="8">
              <a:spcBef>
                <a:spcPts val="0"/>
              </a:spcBef>
              <a:spcAft>
                <a:spcPts val="0"/>
              </a:spcAft>
              <a:buClr>
                <a:srgbClr val="1D033E"/>
              </a:buClr>
              <a:buSzPts val="2800"/>
              <a:buNone/>
              <a:defRPr>
                <a:solidFill>
                  <a:srgbClr val="1D033E"/>
                </a:solidFill>
              </a:defRPr>
            </a:lvl9pPr>
          </a:lstStyle>
          <a:p/>
        </p:txBody>
      </p:sp>
      <p:sp>
        <p:nvSpPr>
          <p:cNvPr id="60" name="Google Shape;60;p15"/>
          <p:cNvSpPr txBox="1"/>
          <p:nvPr>
            <p:ph idx="1" type="body"/>
          </p:nvPr>
        </p:nvSpPr>
        <p:spPr>
          <a:xfrm>
            <a:off x="540300" y="1152475"/>
            <a:ext cx="5299800" cy="3510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3D3D3D"/>
              </a:buClr>
              <a:buSzPts val="1800"/>
              <a:buChar char="●"/>
              <a:defRPr>
                <a:solidFill>
                  <a:srgbClr val="3D3D3D"/>
                </a:solidFill>
              </a:defRPr>
            </a:lvl1pPr>
            <a:lvl2pPr indent="-330200" lvl="1" marL="914400">
              <a:spcBef>
                <a:spcPts val="0"/>
              </a:spcBef>
              <a:spcAft>
                <a:spcPts val="0"/>
              </a:spcAft>
              <a:buClr>
                <a:srgbClr val="3D3D3D"/>
              </a:buClr>
              <a:buSzPts val="1600"/>
              <a:buChar char="○"/>
              <a:defRPr>
                <a:solidFill>
                  <a:srgbClr val="3D3D3D"/>
                </a:solidFill>
              </a:defRPr>
            </a:lvl2pPr>
            <a:lvl3pPr indent="-330200" lvl="2" marL="1371600">
              <a:spcBef>
                <a:spcPts val="0"/>
              </a:spcBef>
              <a:spcAft>
                <a:spcPts val="0"/>
              </a:spcAft>
              <a:buClr>
                <a:srgbClr val="3D3D3D"/>
              </a:buClr>
              <a:buSzPts val="1600"/>
              <a:buChar char="■"/>
              <a:defRPr>
                <a:solidFill>
                  <a:srgbClr val="3D3D3D"/>
                </a:solidFill>
              </a:defRPr>
            </a:lvl3pPr>
            <a:lvl4pPr indent="-317500" lvl="3" marL="1828800">
              <a:spcBef>
                <a:spcPts val="0"/>
              </a:spcBef>
              <a:spcAft>
                <a:spcPts val="0"/>
              </a:spcAft>
              <a:buClr>
                <a:srgbClr val="3D3D3D"/>
              </a:buClr>
              <a:buSzPts val="1400"/>
              <a:buChar char="●"/>
              <a:defRPr>
                <a:solidFill>
                  <a:srgbClr val="3D3D3D"/>
                </a:solidFill>
              </a:defRPr>
            </a:lvl4pPr>
            <a:lvl5pPr indent="-317500" lvl="4" marL="2286000">
              <a:spcBef>
                <a:spcPts val="0"/>
              </a:spcBef>
              <a:spcAft>
                <a:spcPts val="0"/>
              </a:spcAft>
              <a:buClr>
                <a:srgbClr val="3D3D3D"/>
              </a:buClr>
              <a:buSzPts val="1400"/>
              <a:buChar char="○"/>
              <a:defRPr>
                <a:solidFill>
                  <a:srgbClr val="3D3D3D"/>
                </a:solidFill>
              </a:defRPr>
            </a:lvl5pPr>
            <a:lvl6pPr indent="-317500" lvl="5" marL="2743200">
              <a:spcBef>
                <a:spcPts val="0"/>
              </a:spcBef>
              <a:spcAft>
                <a:spcPts val="0"/>
              </a:spcAft>
              <a:buClr>
                <a:srgbClr val="3D3D3D"/>
              </a:buClr>
              <a:buSzPts val="1400"/>
              <a:buChar char="■"/>
              <a:defRPr>
                <a:solidFill>
                  <a:srgbClr val="3D3D3D"/>
                </a:solidFill>
              </a:defRPr>
            </a:lvl6pPr>
            <a:lvl7pPr indent="-317500" lvl="6" marL="3200400">
              <a:spcBef>
                <a:spcPts val="0"/>
              </a:spcBef>
              <a:spcAft>
                <a:spcPts val="0"/>
              </a:spcAft>
              <a:buClr>
                <a:srgbClr val="3D3D3D"/>
              </a:buClr>
              <a:buSzPts val="1400"/>
              <a:buChar char="●"/>
              <a:defRPr>
                <a:solidFill>
                  <a:srgbClr val="3D3D3D"/>
                </a:solidFill>
              </a:defRPr>
            </a:lvl7pPr>
            <a:lvl8pPr indent="-317500" lvl="7" marL="3657600">
              <a:spcBef>
                <a:spcPts val="0"/>
              </a:spcBef>
              <a:spcAft>
                <a:spcPts val="0"/>
              </a:spcAft>
              <a:buClr>
                <a:srgbClr val="3D3D3D"/>
              </a:buClr>
              <a:buSzPts val="1400"/>
              <a:buChar char="○"/>
              <a:defRPr>
                <a:solidFill>
                  <a:srgbClr val="3D3D3D"/>
                </a:solidFill>
              </a:defRPr>
            </a:lvl8pPr>
            <a:lvl9pPr indent="-317500" lvl="8" marL="4114800">
              <a:spcBef>
                <a:spcPts val="0"/>
              </a:spcBef>
              <a:spcAft>
                <a:spcPts val="0"/>
              </a:spcAft>
              <a:buClr>
                <a:srgbClr val="3D3D3D"/>
              </a:buClr>
              <a:buSzPts val="1400"/>
              <a:buChar char="■"/>
              <a:defRPr>
                <a:solidFill>
                  <a:srgbClr val="3D3D3D"/>
                </a:solidFill>
              </a:defRPr>
            </a:lvl9pPr>
          </a:lstStyle>
          <a:p/>
        </p:txBody>
      </p:sp>
      <p:pic>
        <p:nvPicPr>
          <p:cNvPr id="61" name="Google Shape;61;p15"/>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1_2">
    <p:spTree>
      <p:nvGrpSpPr>
        <p:cNvPr id="62" name="Shape 62"/>
        <p:cNvGrpSpPr/>
        <p:nvPr/>
      </p:nvGrpSpPr>
      <p:grpSpPr>
        <a:xfrm>
          <a:off x="0" y="0"/>
          <a:ext cx="0" cy="0"/>
          <a:chOff x="0" y="0"/>
          <a:chExt cx="0" cy="0"/>
        </a:xfrm>
      </p:grpSpPr>
      <p:pic>
        <p:nvPicPr>
          <p:cNvPr id="63" name="Google Shape;63;p16" title="Connection Waves_LARGE-04.png"/>
          <p:cNvPicPr preferRelativeResize="0"/>
          <p:nvPr/>
        </p:nvPicPr>
        <p:blipFill rotWithShape="1">
          <a:blip r:embed="rId2">
            <a:alphaModFix/>
          </a:blip>
          <a:srcRect b="11590" l="0" r="5722" t="0"/>
          <a:stretch/>
        </p:blipFill>
        <p:spPr>
          <a:xfrm flipH="1">
            <a:off x="3" y="2715025"/>
            <a:ext cx="9143997" cy="2428474"/>
          </a:xfrm>
          <a:prstGeom prst="rect">
            <a:avLst/>
          </a:prstGeom>
          <a:noFill/>
          <a:ln>
            <a:noFill/>
          </a:ln>
        </p:spPr>
      </p:pic>
      <p:sp>
        <p:nvSpPr>
          <p:cNvPr id="64" name="Google Shape;64;p16"/>
          <p:cNvSpPr txBox="1"/>
          <p:nvPr>
            <p:ph type="ctrTitle"/>
          </p:nvPr>
        </p:nvSpPr>
        <p:spPr>
          <a:xfrm>
            <a:off x="572275" y="221000"/>
            <a:ext cx="4593900" cy="1774800"/>
          </a:xfrm>
          <a:prstGeom prst="rect">
            <a:avLst/>
          </a:prstGeom>
        </p:spPr>
        <p:txBody>
          <a:bodyPr anchorCtr="0" anchor="b" bIns="91425" lIns="91425" spcFirstLastPara="1" rIns="91425" wrap="square" tIns="91425">
            <a:normAutofit/>
          </a:bodyPr>
          <a:lstStyle>
            <a:lvl1pPr lvl="0">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1pPr>
            <a:lvl2pPr lvl="1"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2pPr>
            <a:lvl3pPr lvl="2"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3pPr>
            <a:lvl4pPr lvl="3"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4pPr>
            <a:lvl5pPr lvl="4"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5pPr>
            <a:lvl6pPr lvl="5"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6pPr>
            <a:lvl7pPr lvl="6"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7pPr>
            <a:lvl8pPr lvl="7"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8pPr>
            <a:lvl9pPr lvl="8"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9pPr>
          </a:lstStyle>
          <a:p/>
        </p:txBody>
      </p:sp>
      <p:sp>
        <p:nvSpPr>
          <p:cNvPr id="65" name="Google Shape;65;p16"/>
          <p:cNvSpPr txBox="1"/>
          <p:nvPr>
            <p:ph idx="1" type="subTitle"/>
          </p:nvPr>
        </p:nvSpPr>
        <p:spPr>
          <a:xfrm>
            <a:off x="572275" y="1966425"/>
            <a:ext cx="41520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p:txBody>
      </p:sp>
      <p:pic>
        <p:nvPicPr>
          <p:cNvPr id="66" name="Google Shape;66;p16"/>
          <p:cNvPicPr preferRelativeResize="0"/>
          <p:nvPr/>
        </p:nvPicPr>
        <p:blipFill rotWithShape="1">
          <a:blip r:embed="rId3">
            <a:alphaModFix/>
          </a:blip>
          <a:srcRect b="0" l="0" r="2219" t="0"/>
          <a:stretch/>
        </p:blipFill>
        <p:spPr>
          <a:xfrm>
            <a:off x="5421084" y="2567187"/>
            <a:ext cx="3457200" cy="2360100"/>
          </a:xfrm>
          <a:prstGeom prst="roundRect">
            <a:avLst>
              <a:gd fmla="val 8661" name="adj"/>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_1">
    <p:bg>
      <p:bgPr>
        <a:solidFill>
          <a:srgbClr val="0E84F7"/>
        </a:solidFill>
      </p:bgPr>
    </p:bg>
    <p:spTree>
      <p:nvGrpSpPr>
        <p:cNvPr id="67" name="Shape 67"/>
        <p:cNvGrpSpPr/>
        <p:nvPr/>
      </p:nvGrpSpPr>
      <p:grpSpPr>
        <a:xfrm>
          <a:off x="0" y="0"/>
          <a:ext cx="0" cy="0"/>
          <a:chOff x="0" y="0"/>
          <a:chExt cx="0" cy="0"/>
        </a:xfrm>
      </p:grpSpPr>
      <p:pic>
        <p:nvPicPr>
          <p:cNvPr id="68" name="Google Shape;68;p17"/>
          <p:cNvPicPr preferRelativeResize="0"/>
          <p:nvPr/>
        </p:nvPicPr>
        <p:blipFill rotWithShape="1">
          <a:blip r:embed="rId2">
            <a:alphaModFix/>
          </a:blip>
          <a:srcRect b="0" l="0" r="2714" t="0"/>
          <a:stretch/>
        </p:blipFill>
        <p:spPr>
          <a:xfrm>
            <a:off x="1464000" y="0"/>
            <a:ext cx="7676252" cy="5143501"/>
          </a:xfrm>
          <a:prstGeom prst="rect">
            <a:avLst/>
          </a:prstGeom>
          <a:noFill/>
          <a:ln>
            <a:noFill/>
          </a:ln>
        </p:spPr>
      </p:pic>
      <p:sp>
        <p:nvSpPr>
          <p:cNvPr id="69" name="Google Shape;69;p17"/>
          <p:cNvSpPr/>
          <p:nvPr/>
        </p:nvSpPr>
        <p:spPr>
          <a:xfrm rot="-5400000">
            <a:off x="2000250" y="-2000250"/>
            <a:ext cx="5143500" cy="9144000"/>
          </a:xfrm>
          <a:prstGeom prst="rect">
            <a:avLst/>
          </a:prstGeom>
          <a:gradFill>
            <a:gsLst>
              <a:gs pos="0">
                <a:srgbClr val="0E84F7"/>
              </a:gs>
              <a:gs pos="46000">
                <a:srgbClr val="0E84F7">
                  <a:alpha val="51764"/>
                </a:srgbClr>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 name="Google Shape;70;p17"/>
          <p:cNvSpPr/>
          <p:nvPr/>
        </p:nvSpPr>
        <p:spPr>
          <a:xfrm rot="-5400000">
            <a:off x="2550950" y="-1449450"/>
            <a:ext cx="5143500" cy="8042400"/>
          </a:xfrm>
          <a:prstGeom prst="rect">
            <a:avLst/>
          </a:prstGeom>
          <a:gradFill>
            <a:gsLst>
              <a:gs pos="0">
                <a:srgbClr val="0E84F7"/>
              </a:gs>
              <a:gs pos="46000">
                <a:srgbClr val="0E84F7">
                  <a:alpha val="51764"/>
                </a:srgbClr>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1" name="Google Shape;71;p17" title="Connection Waves_LARGE-04.png"/>
          <p:cNvPicPr preferRelativeResize="0"/>
          <p:nvPr/>
        </p:nvPicPr>
        <p:blipFill rotWithShape="1">
          <a:blip r:embed="rId3">
            <a:alphaModFix/>
          </a:blip>
          <a:srcRect b="11590" l="0" r="5722" t="0"/>
          <a:stretch/>
        </p:blipFill>
        <p:spPr>
          <a:xfrm flipH="1">
            <a:off x="3" y="2715025"/>
            <a:ext cx="9143997" cy="2428474"/>
          </a:xfrm>
          <a:prstGeom prst="rect">
            <a:avLst/>
          </a:prstGeom>
          <a:noFill/>
          <a:ln>
            <a:noFill/>
          </a:ln>
        </p:spPr>
      </p:pic>
      <p:sp>
        <p:nvSpPr>
          <p:cNvPr id="72" name="Google Shape;72;p17"/>
          <p:cNvSpPr txBox="1"/>
          <p:nvPr>
            <p:ph type="ctrTitle"/>
          </p:nvPr>
        </p:nvSpPr>
        <p:spPr>
          <a:xfrm>
            <a:off x="572275" y="221000"/>
            <a:ext cx="4593900" cy="1774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3300"/>
              <a:buFont typeface="Poppins"/>
              <a:buNone/>
              <a:defRPr b="1" sz="3300">
                <a:solidFill>
                  <a:schemeClr val="lt1"/>
                </a:solidFill>
                <a:latin typeface="Poppins"/>
                <a:ea typeface="Poppins"/>
                <a:cs typeface="Poppins"/>
                <a:sym typeface="Poppins"/>
              </a:defRPr>
            </a:lvl1pPr>
            <a:lvl2pPr lvl="1"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2pPr>
            <a:lvl3pPr lvl="2"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3pPr>
            <a:lvl4pPr lvl="3"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4pPr>
            <a:lvl5pPr lvl="4"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5pPr>
            <a:lvl6pPr lvl="5"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6pPr>
            <a:lvl7pPr lvl="6"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7pPr>
            <a:lvl8pPr lvl="7"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8pPr>
            <a:lvl9pPr lvl="8"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9pPr>
          </a:lstStyle>
          <a:p/>
        </p:txBody>
      </p:sp>
      <p:sp>
        <p:nvSpPr>
          <p:cNvPr id="73" name="Google Shape;73;p17"/>
          <p:cNvSpPr txBox="1"/>
          <p:nvPr>
            <p:ph idx="1" type="subTitle"/>
          </p:nvPr>
        </p:nvSpPr>
        <p:spPr>
          <a:xfrm>
            <a:off x="572275" y="1966425"/>
            <a:ext cx="41520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rgbClr val="FFD856"/>
              </a:buClr>
              <a:buSzPts val="2400"/>
              <a:buFont typeface="Poppins SemiBold"/>
              <a:buNone/>
              <a:defRPr sz="2400">
                <a:solidFill>
                  <a:srgbClr val="FFD856"/>
                </a:solidFill>
                <a:latin typeface="Poppins SemiBold"/>
                <a:ea typeface="Poppins SemiBold"/>
                <a:cs typeface="Poppins SemiBold"/>
                <a:sym typeface="Poppins SemiBold"/>
              </a:defRPr>
            </a:lvl1pPr>
            <a:lvl2pPr lvl="1"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type="secHead">
  <p:cSld name="SECTION_HEADER">
    <p:bg>
      <p:bgPr>
        <a:solidFill>
          <a:schemeClr val="lt1"/>
        </a:solidFill>
      </p:bgPr>
    </p:bg>
    <p:spTree>
      <p:nvGrpSpPr>
        <p:cNvPr id="74" name="Shape 74"/>
        <p:cNvGrpSpPr/>
        <p:nvPr/>
      </p:nvGrpSpPr>
      <p:grpSpPr>
        <a:xfrm>
          <a:off x="0" y="0"/>
          <a:ext cx="0" cy="0"/>
          <a:chOff x="0" y="0"/>
          <a:chExt cx="0" cy="0"/>
        </a:xfrm>
      </p:grpSpPr>
      <p:pic>
        <p:nvPicPr>
          <p:cNvPr id="75" name="Google Shape;75;p18"/>
          <p:cNvPicPr preferRelativeResize="0"/>
          <p:nvPr/>
        </p:nvPicPr>
        <p:blipFill>
          <a:blip r:embed="rId2">
            <a:alphaModFix/>
          </a:blip>
          <a:stretch>
            <a:fillRect/>
          </a:stretch>
        </p:blipFill>
        <p:spPr>
          <a:xfrm>
            <a:off x="0" y="51"/>
            <a:ext cx="9144000" cy="5143449"/>
          </a:xfrm>
          <a:prstGeom prst="rect">
            <a:avLst/>
          </a:prstGeom>
          <a:noFill/>
          <a:ln>
            <a:noFill/>
          </a:ln>
        </p:spPr>
      </p:pic>
      <p:sp>
        <p:nvSpPr>
          <p:cNvPr id="76" name="Google Shape;76;p18"/>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1pPr>
            <a:lvl2pPr lvl="1"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2pPr>
            <a:lvl3pPr lvl="2"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3pPr>
            <a:lvl4pPr lvl="3"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4pPr>
            <a:lvl5pPr lvl="4"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5pPr>
            <a:lvl6pPr lvl="5"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6pPr>
            <a:lvl7pPr lvl="6"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7pPr>
            <a:lvl8pPr lvl="7"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8pPr>
            <a:lvl9pPr lvl="8"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lt1"/>
        </a:solidFill>
      </p:bgPr>
    </p:bg>
    <p:spTree>
      <p:nvGrpSpPr>
        <p:cNvPr id="77" name="Shape 77"/>
        <p:cNvGrpSpPr/>
        <p:nvPr/>
      </p:nvGrpSpPr>
      <p:grpSpPr>
        <a:xfrm>
          <a:off x="0" y="0"/>
          <a:ext cx="0" cy="0"/>
          <a:chOff x="0" y="0"/>
          <a:chExt cx="0" cy="0"/>
        </a:xfrm>
      </p:grpSpPr>
      <p:pic>
        <p:nvPicPr>
          <p:cNvPr id="78" name="Google Shape;78;p19"/>
          <p:cNvPicPr preferRelativeResize="0"/>
          <p:nvPr/>
        </p:nvPicPr>
        <p:blipFill>
          <a:blip r:embed="rId2">
            <a:alphaModFix/>
          </a:blip>
          <a:stretch>
            <a:fillRect/>
          </a:stretch>
        </p:blipFill>
        <p:spPr>
          <a:xfrm>
            <a:off x="0" y="51"/>
            <a:ext cx="9144000" cy="5143449"/>
          </a:xfrm>
          <a:prstGeom prst="rect">
            <a:avLst/>
          </a:prstGeom>
          <a:noFill/>
          <a:ln>
            <a:noFill/>
          </a:ln>
        </p:spPr>
      </p:pic>
      <p:sp>
        <p:nvSpPr>
          <p:cNvPr id="79" name="Google Shape;79;p19"/>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1pPr>
            <a:lvl2pPr lvl="1"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2pPr>
            <a:lvl3pPr lvl="2"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3pPr>
            <a:lvl4pPr lvl="3"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4pPr>
            <a:lvl5pPr lvl="4"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5pPr>
            <a:lvl6pPr lvl="5"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6pPr>
            <a:lvl7pPr lvl="6"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7pPr>
            <a:lvl8pPr lvl="7"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8pPr>
            <a:lvl9pPr lvl="8"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9pPr>
          </a:lstStyle>
          <a:p/>
        </p:txBody>
      </p:sp>
      <p:sp>
        <p:nvSpPr>
          <p:cNvPr id="80" name="Google Shape;80;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ue" type="tx">
  <p:cSld name="TITLE_AND_BODY">
    <p:spTree>
      <p:nvGrpSpPr>
        <p:cNvPr id="81" name="Shape 81"/>
        <p:cNvGrpSpPr/>
        <p:nvPr/>
      </p:nvGrpSpPr>
      <p:grpSpPr>
        <a:xfrm>
          <a:off x="0" y="0"/>
          <a:ext cx="0" cy="0"/>
          <a:chOff x="0" y="0"/>
          <a:chExt cx="0" cy="0"/>
        </a:xfrm>
      </p:grpSpPr>
      <p:sp>
        <p:nvSpPr>
          <p:cNvPr id="82" name="Google Shape;82;p20"/>
          <p:cNvSpPr/>
          <p:nvPr/>
        </p:nvSpPr>
        <p:spPr>
          <a:xfrm>
            <a:off x="0" y="0"/>
            <a:ext cx="4029000" cy="5143500"/>
          </a:xfrm>
          <a:prstGeom prst="rect">
            <a:avLst/>
          </a:prstGeom>
          <a:solidFill>
            <a:srgbClr val="0E84F7"/>
          </a:solidFill>
          <a:ln cap="flat" cmpd="sng" w="9525">
            <a:solidFill>
              <a:srgbClr val="0E84F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oppins Medium"/>
              <a:ea typeface="Poppins Medium"/>
              <a:cs typeface="Poppins Medium"/>
              <a:sym typeface="Poppins Medium"/>
            </a:endParaRPr>
          </a:p>
        </p:txBody>
      </p:sp>
      <p:sp>
        <p:nvSpPr>
          <p:cNvPr id="83" name="Google Shape;83;p20"/>
          <p:cNvSpPr txBox="1"/>
          <p:nvPr>
            <p:ph type="title"/>
          </p:nvPr>
        </p:nvSpPr>
        <p:spPr>
          <a:xfrm>
            <a:off x="291000" y="440700"/>
            <a:ext cx="3327600" cy="1137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4" name="Google Shape;84;p20"/>
          <p:cNvSpPr txBox="1"/>
          <p:nvPr>
            <p:ph idx="1" type="body"/>
          </p:nvPr>
        </p:nvSpPr>
        <p:spPr>
          <a:xfrm>
            <a:off x="4492375" y="552900"/>
            <a:ext cx="4112400" cy="4037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3D3D3D"/>
              </a:buClr>
              <a:buSzPts val="1800"/>
              <a:buChar char="●"/>
              <a:defRPr>
                <a:solidFill>
                  <a:srgbClr val="3D3D3D"/>
                </a:solidFill>
              </a:defRPr>
            </a:lvl1pPr>
            <a:lvl2pPr indent="-330200" lvl="1" marL="914400">
              <a:spcBef>
                <a:spcPts val="0"/>
              </a:spcBef>
              <a:spcAft>
                <a:spcPts val="0"/>
              </a:spcAft>
              <a:buClr>
                <a:srgbClr val="3D3D3D"/>
              </a:buClr>
              <a:buSzPts val="1600"/>
              <a:buChar char="○"/>
              <a:defRPr>
                <a:solidFill>
                  <a:srgbClr val="3D3D3D"/>
                </a:solidFill>
              </a:defRPr>
            </a:lvl2pPr>
            <a:lvl3pPr indent="-330200" lvl="2" marL="1371600">
              <a:spcBef>
                <a:spcPts val="0"/>
              </a:spcBef>
              <a:spcAft>
                <a:spcPts val="0"/>
              </a:spcAft>
              <a:buClr>
                <a:srgbClr val="3D3D3D"/>
              </a:buClr>
              <a:buSzPts val="1600"/>
              <a:buChar char="■"/>
              <a:defRPr>
                <a:solidFill>
                  <a:srgbClr val="3D3D3D"/>
                </a:solidFill>
              </a:defRPr>
            </a:lvl3pPr>
            <a:lvl4pPr indent="-317500" lvl="3" marL="1828800">
              <a:spcBef>
                <a:spcPts val="0"/>
              </a:spcBef>
              <a:spcAft>
                <a:spcPts val="0"/>
              </a:spcAft>
              <a:buClr>
                <a:srgbClr val="3D3D3D"/>
              </a:buClr>
              <a:buSzPts val="1400"/>
              <a:buChar char="●"/>
              <a:defRPr>
                <a:solidFill>
                  <a:srgbClr val="3D3D3D"/>
                </a:solidFill>
              </a:defRPr>
            </a:lvl4pPr>
            <a:lvl5pPr indent="-317500" lvl="4" marL="2286000">
              <a:spcBef>
                <a:spcPts val="0"/>
              </a:spcBef>
              <a:spcAft>
                <a:spcPts val="0"/>
              </a:spcAft>
              <a:buClr>
                <a:srgbClr val="3D3D3D"/>
              </a:buClr>
              <a:buSzPts val="1400"/>
              <a:buChar char="○"/>
              <a:defRPr>
                <a:solidFill>
                  <a:srgbClr val="3D3D3D"/>
                </a:solidFill>
              </a:defRPr>
            </a:lvl5pPr>
            <a:lvl6pPr indent="-317500" lvl="5" marL="2743200">
              <a:spcBef>
                <a:spcPts val="0"/>
              </a:spcBef>
              <a:spcAft>
                <a:spcPts val="0"/>
              </a:spcAft>
              <a:buClr>
                <a:srgbClr val="3D3D3D"/>
              </a:buClr>
              <a:buSzPts val="1400"/>
              <a:buChar char="■"/>
              <a:defRPr>
                <a:solidFill>
                  <a:srgbClr val="3D3D3D"/>
                </a:solidFill>
              </a:defRPr>
            </a:lvl6pPr>
            <a:lvl7pPr indent="-317500" lvl="6" marL="3200400">
              <a:spcBef>
                <a:spcPts val="0"/>
              </a:spcBef>
              <a:spcAft>
                <a:spcPts val="0"/>
              </a:spcAft>
              <a:buClr>
                <a:srgbClr val="3D3D3D"/>
              </a:buClr>
              <a:buSzPts val="1400"/>
              <a:buChar char="●"/>
              <a:defRPr>
                <a:solidFill>
                  <a:srgbClr val="3D3D3D"/>
                </a:solidFill>
              </a:defRPr>
            </a:lvl7pPr>
            <a:lvl8pPr indent="-317500" lvl="7" marL="3657600">
              <a:spcBef>
                <a:spcPts val="0"/>
              </a:spcBef>
              <a:spcAft>
                <a:spcPts val="0"/>
              </a:spcAft>
              <a:buClr>
                <a:srgbClr val="3D3D3D"/>
              </a:buClr>
              <a:buSzPts val="1400"/>
              <a:buChar char="○"/>
              <a:defRPr>
                <a:solidFill>
                  <a:srgbClr val="3D3D3D"/>
                </a:solidFill>
              </a:defRPr>
            </a:lvl8pPr>
            <a:lvl9pPr indent="-317500" lvl="8" marL="4114800">
              <a:spcBef>
                <a:spcPts val="0"/>
              </a:spcBef>
              <a:spcAft>
                <a:spcPts val="0"/>
              </a:spcAft>
              <a:buClr>
                <a:srgbClr val="3D3D3D"/>
              </a:buClr>
              <a:buSzPts val="1400"/>
              <a:buChar char="■"/>
              <a:defRPr>
                <a:solidFill>
                  <a:srgbClr val="3D3D3D"/>
                </a:solidFill>
              </a:defRPr>
            </a:lvl9pPr>
          </a:lstStyle>
          <a:p/>
        </p:txBody>
      </p:sp>
      <p:sp>
        <p:nvSpPr>
          <p:cNvPr id="85" name="Google Shape;85;p20"/>
          <p:cNvSpPr txBox="1"/>
          <p:nvPr>
            <p:ph idx="2" type="subTitle"/>
          </p:nvPr>
        </p:nvSpPr>
        <p:spPr>
          <a:xfrm>
            <a:off x="291000" y="1578000"/>
            <a:ext cx="3327600" cy="952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600"/>
              <a:buNone/>
              <a:defRPr>
                <a:solidFill>
                  <a:schemeClr val="lt1"/>
                </a:solidFill>
              </a:defRPr>
            </a:lvl2pPr>
            <a:lvl3pPr lvl="2">
              <a:spcBef>
                <a:spcPts val="0"/>
              </a:spcBef>
              <a:spcAft>
                <a:spcPts val="0"/>
              </a:spcAft>
              <a:buClr>
                <a:schemeClr val="lt1"/>
              </a:buClr>
              <a:buSzPts val="1800"/>
              <a:buNone/>
              <a:defRPr sz="1800">
                <a:solidFill>
                  <a:schemeClr val="lt1"/>
                </a:solidFill>
              </a:defRPr>
            </a:lvl3pPr>
            <a:lvl4pPr lvl="3">
              <a:spcBef>
                <a:spcPts val="0"/>
              </a:spcBef>
              <a:spcAft>
                <a:spcPts val="0"/>
              </a:spcAft>
              <a:buClr>
                <a:schemeClr val="lt1"/>
              </a:buClr>
              <a:buSzPts val="1800"/>
              <a:buNone/>
              <a:defRPr sz="1800">
                <a:solidFill>
                  <a:schemeClr val="lt1"/>
                </a:solidFill>
              </a:defRPr>
            </a:lvl4pPr>
            <a:lvl5pPr lvl="4">
              <a:spcBef>
                <a:spcPts val="0"/>
              </a:spcBef>
              <a:spcAft>
                <a:spcPts val="0"/>
              </a:spcAft>
              <a:buClr>
                <a:schemeClr val="lt1"/>
              </a:buClr>
              <a:buSzPts val="1800"/>
              <a:buNone/>
              <a:defRPr sz="1800">
                <a:solidFill>
                  <a:schemeClr val="lt1"/>
                </a:solidFill>
              </a:defRPr>
            </a:lvl5pPr>
            <a:lvl6pPr lvl="5">
              <a:spcBef>
                <a:spcPts val="0"/>
              </a:spcBef>
              <a:spcAft>
                <a:spcPts val="0"/>
              </a:spcAft>
              <a:buClr>
                <a:schemeClr val="lt1"/>
              </a:buClr>
              <a:buSzPts val="1800"/>
              <a:buNone/>
              <a:defRPr sz="1800">
                <a:solidFill>
                  <a:schemeClr val="lt1"/>
                </a:solidFill>
              </a:defRPr>
            </a:lvl6pPr>
            <a:lvl7pPr lvl="6">
              <a:spcBef>
                <a:spcPts val="0"/>
              </a:spcBef>
              <a:spcAft>
                <a:spcPts val="0"/>
              </a:spcAft>
              <a:buClr>
                <a:schemeClr val="lt1"/>
              </a:buClr>
              <a:buSzPts val="1800"/>
              <a:buNone/>
              <a:defRPr sz="1800">
                <a:solidFill>
                  <a:schemeClr val="lt1"/>
                </a:solidFill>
              </a:defRPr>
            </a:lvl7pPr>
            <a:lvl8pPr lvl="7">
              <a:spcBef>
                <a:spcPts val="0"/>
              </a:spcBef>
              <a:spcAft>
                <a:spcPts val="0"/>
              </a:spcAft>
              <a:buClr>
                <a:schemeClr val="lt1"/>
              </a:buClr>
              <a:buSzPts val="1800"/>
              <a:buNone/>
              <a:defRPr sz="1800">
                <a:solidFill>
                  <a:schemeClr val="lt1"/>
                </a:solidFill>
              </a:defRPr>
            </a:lvl8pPr>
            <a:lvl9pPr lvl="8">
              <a:spcBef>
                <a:spcPts val="0"/>
              </a:spcBef>
              <a:spcAft>
                <a:spcPts val="0"/>
              </a:spcAft>
              <a:buClr>
                <a:schemeClr val="lt1"/>
              </a:buClr>
              <a:buSzPts val="1800"/>
              <a:buNone/>
              <a:defRPr sz="1800">
                <a:solidFill>
                  <a:schemeClr val="lt1"/>
                </a:solidFill>
              </a:defRPr>
            </a:lvl9pPr>
          </a:lstStyle>
          <a:p/>
        </p:txBody>
      </p:sp>
      <p:pic>
        <p:nvPicPr>
          <p:cNvPr id="86" name="Google Shape;86;p20"/>
          <p:cNvPicPr preferRelativeResize="0"/>
          <p:nvPr/>
        </p:nvPicPr>
        <p:blipFill rotWithShape="1">
          <a:blip r:embed="rId2">
            <a:alphaModFix/>
          </a:blip>
          <a:srcRect b="24313" l="50134" r="8558" t="18016"/>
          <a:stretch/>
        </p:blipFill>
        <p:spPr>
          <a:xfrm flipH="1" rot="4">
            <a:off x="2" y="3398804"/>
            <a:ext cx="4029000" cy="174469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urple">
  <p:cSld name="TITLE_AND_BODY_2">
    <p:spTree>
      <p:nvGrpSpPr>
        <p:cNvPr id="87" name="Shape 87"/>
        <p:cNvGrpSpPr/>
        <p:nvPr/>
      </p:nvGrpSpPr>
      <p:grpSpPr>
        <a:xfrm>
          <a:off x="0" y="0"/>
          <a:ext cx="0" cy="0"/>
          <a:chOff x="0" y="0"/>
          <a:chExt cx="0" cy="0"/>
        </a:xfrm>
      </p:grpSpPr>
      <p:sp>
        <p:nvSpPr>
          <p:cNvPr id="88" name="Google Shape;88;p21"/>
          <p:cNvSpPr/>
          <p:nvPr/>
        </p:nvSpPr>
        <p:spPr>
          <a:xfrm>
            <a:off x="0" y="0"/>
            <a:ext cx="4029000" cy="5143500"/>
          </a:xfrm>
          <a:prstGeom prst="rect">
            <a:avLst/>
          </a:prstGeom>
          <a:solidFill>
            <a:srgbClr val="6D01C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oppins Medium"/>
              <a:ea typeface="Poppins Medium"/>
              <a:cs typeface="Poppins Medium"/>
              <a:sym typeface="Poppins Medium"/>
            </a:endParaRPr>
          </a:p>
        </p:txBody>
      </p:sp>
      <p:sp>
        <p:nvSpPr>
          <p:cNvPr id="89" name="Google Shape;89;p21"/>
          <p:cNvSpPr txBox="1"/>
          <p:nvPr>
            <p:ph type="title"/>
          </p:nvPr>
        </p:nvSpPr>
        <p:spPr>
          <a:xfrm>
            <a:off x="291000" y="440700"/>
            <a:ext cx="3327600" cy="1137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21"/>
          <p:cNvSpPr txBox="1"/>
          <p:nvPr>
            <p:ph idx="1" type="body"/>
          </p:nvPr>
        </p:nvSpPr>
        <p:spPr>
          <a:xfrm>
            <a:off x="4492375" y="552900"/>
            <a:ext cx="4112400" cy="4037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3D3D3D"/>
              </a:buClr>
              <a:buSzPts val="1800"/>
              <a:buChar char="●"/>
              <a:defRPr>
                <a:solidFill>
                  <a:srgbClr val="3D3D3D"/>
                </a:solidFill>
              </a:defRPr>
            </a:lvl1pPr>
            <a:lvl2pPr indent="-330200" lvl="1" marL="914400">
              <a:spcBef>
                <a:spcPts val="0"/>
              </a:spcBef>
              <a:spcAft>
                <a:spcPts val="0"/>
              </a:spcAft>
              <a:buClr>
                <a:srgbClr val="3D3D3D"/>
              </a:buClr>
              <a:buSzPts val="1600"/>
              <a:buChar char="○"/>
              <a:defRPr>
                <a:solidFill>
                  <a:srgbClr val="3D3D3D"/>
                </a:solidFill>
              </a:defRPr>
            </a:lvl2pPr>
            <a:lvl3pPr indent="-330200" lvl="2" marL="1371600">
              <a:spcBef>
                <a:spcPts val="0"/>
              </a:spcBef>
              <a:spcAft>
                <a:spcPts val="0"/>
              </a:spcAft>
              <a:buClr>
                <a:srgbClr val="3D3D3D"/>
              </a:buClr>
              <a:buSzPts val="1600"/>
              <a:buChar char="■"/>
              <a:defRPr>
                <a:solidFill>
                  <a:srgbClr val="3D3D3D"/>
                </a:solidFill>
              </a:defRPr>
            </a:lvl3pPr>
            <a:lvl4pPr indent="-317500" lvl="3" marL="1828800">
              <a:spcBef>
                <a:spcPts val="0"/>
              </a:spcBef>
              <a:spcAft>
                <a:spcPts val="0"/>
              </a:spcAft>
              <a:buClr>
                <a:srgbClr val="3D3D3D"/>
              </a:buClr>
              <a:buSzPts val="1400"/>
              <a:buChar char="●"/>
              <a:defRPr>
                <a:solidFill>
                  <a:srgbClr val="3D3D3D"/>
                </a:solidFill>
              </a:defRPr>
            </a:lvl4pPr>
            <a:lvl5pPr indent="-317500" lvl="4" marL="2286000">
              <a:spcBef>
                <a:spcPts val="0"/>
              </a:spcBef>
              <a:spcAft>
                <a:spcPts val="0"/>
              </a:spcAft>
              <a:buClr>
                <a:srgbClr val="3D3D3D"/>
              </a:buClr>
              <a:buSzPts val="1400"/>
              <a:buChar char="○"/>
              <a:defRPr>
                <a:solidFill>
                  <a:srgbClr val="3D3D3D"/>
                </a:solidFill>
              </a:defRPr>
            </a:lvl5pPr>
            <a:lvl6pPr indent="-317500" lvl="5" marL="2743200">
              <a:spcBef>
                <a:spcPts val="0"/>
              </a:spcBef>
              <a:spcAft>
                <a:spcPts val="0"/>
              </a:spcAft>
              <a:buClr>
                <a:srgbClr val="3D3D3D"/>
              </a:buClr>
              <a:buSzPts val="1400"/>
              <a:buChar char="■"/>
              <a:defRPr>
                <a:solidFill>
                  <a:srgbClr val="3D3D3D"/>
                </a:solidFill>
              </a:defRPr>
            </a:lvl6pPr>
            <a:lvl7pPr indent="-317500" lvl="6" marL="3200400">
              <a:spcBef>
                <a:spcPts val="0"/>
              </a:spcBef>
              <a:spcAft>
                <a:spcPts val="0"/>
              </a:spcAft>
              <a:buClr>
                <a:srgbClr val="3D3D3D"/>
              </a:buClr>
              <a:buSzPts val="1400"/>
              <a:buChar char="●"/>
              <a:defRPr>
                <a:solidFill>
                  <a:srgbClr val="3D3D3D"/>
                </a:solidFill>
              </a:defRPr>
            </a:lvl7pPr>
            <a:lvl8pPr indent="-317500" lvl="7" marL="3657600">
              <a:spcBef>
                <a:spcPts val="0"/>
              </a:spcBef>
              <a:spcAft>
                <a:spcPts val="0"/>
              </a:spcAft>
              <a:buClr>
                <a:srgbClr val="3D3D3D"/>
              </a:buClr>
              <a:buSzPts val="1400"/>
              <a:buChar char="○"/>
              <a:defRPr>
                <a:solidFill>
                  <a:srgbClr val="3D3D3D"/>
                </a:solidFill>
              </a:defRPr>
            </a:lvl8pPr>
            <a:lvl9pPr indent="-317500" lvl="8" marL="4114800">
              <a:spcBef>
                <a:spcPts val="0"/>
              </a:spcBef>
              <a:spcAft>
                <a:spcPts val="0"/>
              </a:spcAft>
              <a:buClr>
                <a:srgbClr val="3D3D3D"/>
              </a:buClr>
              <a:buSzPts val="1400"/>
              <a:buChar char="■"/>
              <a:defRPr>
                <a:solidFill>
                  <a:srgbClr val="3D3D3D"/>
                </a:solidFill>
              </a:defRPr>
            </a:lvl9pPr>
          </a:lstStyle>
          <a:p/>
        </p:txBody>
      </p:sp>
      <p:sp>
        <p:nvSpPr>
          <p:cNvPr id="91" name="Google Shape;91;p21"/>
          <p:cNvSpPr txBox="1"/>
          <p:nvPr>
            <p:ph idx="2" type="subTitle"/>
          </p:nvPr>
        </p:nvSpPr>
        <p:spPr>
          <a:xfrm>
            <a:off x="291000" y="1578000"/>
            <a:ext cx="3327600" cy="952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600"/>
              <a:buNone/>
              <a:defRPr>
                <a:solidFill>
                  <a:schemeClr val="lt1"/>
                </a:solidFill>
              </a:defRPr>
            </a:lvl2pPr>
            <a:lvl3pPr lvl="2">
              <a:spcBef>
                <a:spcPts val="0"/>
              </a:spcBef>
              <a:spcAft>
                <a:spcPts val="0"/>
              </a:spcAft>
              <a:buClr>
                <a:schemeClr val="lt1"/>
              </a:buClr>
              <a:buSzPts val="1800"/>
              <a:buNone/>
              <a:defRPr sz="1800">
                <a:solidFill>
                  <a:schemeClr val="lt1"/>
                </a:solidFill>
              </a:defRPr>
            </a:lvl3pPr>
            <a:lvl4pPr lvl="3">
              <a:spcBef>
                <a:spcPts val="0"/>
              </a:spcBef>
              <a:spcAft>
                <a:spcPts val="0"/>
              </a:spcAft>
              <a:buClr>
                <a:schemeClr val="lt1"/>
              </a:buClr>
              <a:buSzPts val="1800"/>
              <a:buNone/>
              <a:defRPr sz="1800">
                <a:solidFill>
                  <a:schemeClr val="lt1"/>
                </a:solidFill>
              </a:defRPr>
            </a:lvl4pPr>
            <a:lvl5pPr lvl="4">
              <a:spcBef>
                <a:spcPts val="0"/>
              </a:spcBef>
              <a:spcAft>
                <a:spcPts val="0"/>
              </a:spcAft>
              <a:buClr>
                <a:schemeClr val="lt1"/>
              </a:buClr>
              <a:buSzPts val="1800"/>
              <a:buNone/>
              <a:defRPr sz="1800">
                <a:solidFill>
                  <a:schemeClr val="lt1"/>
                </a:solidFill>
              </a:defRPr>
            </a:lvl5pPr>
            <a:lvl6pPr lvl="5">
              <a:spcBef>
                <a:spcPts val="0"/>
              </a:spcBef>
              <a:spcAft>
                <a:spcPts val="0"/>
              </a:spcAft>
              <a:buClr>
                <a:schemeClr val="lt1"/>
              </a:buClr>
              <a:buSzPts val="1800"/>
              <a:buNone/>
              <a:defRPr sz="1800">
                <a:solidFill>
                  <a:schemeClr val="lt1"/>
                </a:solidFill>
              </a:defRPr>
            </a:lvl6pPr>
            <a:lvl7pPr lvl="6">
              <a:spcBef>
                <a:spcPts val="0"/>
              </a:spcBef>
              <a:spcAft>
                <a:spcPts val="0"/>
              </a:spcAft>
              <a:buClr>
                <a:schemeClr val="lt1"/>
              </a:buClr>
              <a:buSzPts val="1800"/>
              <a:buNone/>
              <a:defRPr sz="1800">
                <a:solidFill>
                  <a:schemeClr val="lt1"/>
                </a:solidFill>
              </a:defRPr>
            </a:lvl7pPr>
            <a:lvl8pPr lvl="7">
              <a:spcBef>
                <a:spcPts val="0"/>
              </a:spcBef>
              <a:spcAft>
                <a:spcPts val="0"/>
              </a:spcAft>
              <a:buClr>
                <a:schemeClr val="lt1"/>
              </a:buClr>
              <a:buSzPts val="1800"/>
              <a:buNone/>
              <a:defRPr sz="1800">
                <a:solidFill>
                  <a:schemeClr val="lt1"/>
                </a:solidFill>
              </a:defRPr>
            </a:lvl8pPr>
            <a:lvl9pPr lvl="8">
              <a:spcBef>
                <a:spcPts val="0"/>
              </a:spcBef>
              <a:spcAft>
                <a:spcPts val="0"/>
              </a:spcAft>
              <a:buClr>
                <a:schemeClr val="lt1"/>
              </a:buClr>
              <a:buSzPts val="1800"/>
              <a:buNone/>
              <a:defRPr sz="1800">
                <a:solidFill>
                  <a:schemeClr val="lt1"/>
                </a:solidFill>
              </a:defRPr>
            </a:lvl9pPr>
          </a:lstStyle>
          <a:p/>
        </p:txBody>
      </p:sp>
      <p:pic>
        <p:nvPicPr>
          <p:cNvPr id="92" name="Google Shape;92;p21"/>
          <p:cNvPicPr preferRelativeResize="0"/>
          <p:nvPr/>
        </p:nvPicPr>
        <p:blipFill rotWithShape="1">
          <a:blip r:embed="rId2">
            <a:alphaModFix/>
          </a:blip>
          <a:srcRect b="24313" l="50134" r="8558" t="18016"/>
          <a:stretch/>
        </p:blipFill>
        <p:spPr>
          <a:xfrm flipH="1" rot="4">
            <a:off x="2" y="3398804"/>
            <a:ext cx="4029000" cy="174469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sp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Dark Purple">
  <p:cSld name="TITLE_AND_BODY_1">
    <p:spTree>
      <p:nvGrpSpPr>
        <p:cNvPr id="93" name="Shape 93"/>
        <p:cNvGrpSpPr/>
        <p:nvPr/>
      </p:nvGrpSpPr>
      <p:grpSpPr>
        <a:xfrm>
          <a:off x="0" y="0"/>
          <a:ext cx="0" cy="0"/>
          <a:chOff x="0" y="0"/>
          <a:chExt cx="0" cy="0"/>
        </a:xfrm>
      </p:grpSpPr>
      <p:sp>
        <p:nvSpPr>
          <p:cNvPr id="94" name="Google Shape;94;p22"/>
          <p:cNvSpPr/>
          <p:nvPr/>
        </p:nvSpPr>
        <p:spPr>
          <a:xfrm>
            <a:off x="0" y="0"/>
            <a:ext cx="4029000" cy="5143500"/>
          </a:xfrm>
          <a:prstGeom prst="rect">
            <a:avLst/>
          </a:prstGeom>
          <a:solidFill>
            <a:srgbClr val="1D033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Poppins Medium"/>
              <a:ea typeface="Poppins Medium"/>
              <a:cs typeface="Poppins Medium"/>
              <a:sym typeface="Poppins Medium"/>
            </a:endParaRPr>
          </a:p>
        </p:txBody>
      </p:sp>
      <p:sp>
        <p:nvSpPr>
          <p:cNvPr id="95" name="Google Shape;95;p22"/>
          <p:cNvSpPr txBox="1"/>
          <p:nvPr>
            <p:ph type="title"/>
          </p:nvPr>
        </p:nvSpPr>
        <p:spPr>
          <a:xfrm>
            <a:off x="291000" y="440700"/>
            <a:ext cx="3327600" cy="1137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6" name="Google Shape;96;p22"/>
          <p:cNvSpPr txBox="1"/>
          <p:nvPr>
            <p:ph idx="1" type="body"/>
          </p:nvPr>
        </p:nvSpPr>
        <p:spPr>
          <a:xfrm>
            <a:off x="4492375" y="552900"/>
            <a:ext cx="4112400" cy="4037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3D3D3D"/>
              </a:buClr>
              <a:buSzPts val="1800"/>
              <a:buChar char="●"/>
              <a:defRPr>
                <a:solidFill>
                  <a:srgbClr val="3D3D3D"/>
                </a:solidFill>
              </a:defRPr>
            </a:lvl1pPr>
            <a:lvl2pPr indent="-330200" lvl="1" marL="914400">
              <a:spcBef>
                <a:spcPts val="0"/>
              </a:spcBef>
              <a:spcAft>
                <a:spcPts val="0"/>
              </a:spcAft>
              <a:buClr>
                <a:srgbClr val="3D3D3D"/>
              </a:buClr>
              <a:buSzPts val="1600"/>
              <a:buChar char="○"/>
              <a:defRPr>
                <a:solidFill>
                  <a:srgbClr val="3D3D3D"/>
                </a:solidFill>
              </a:defRPr>
            </a:lvl2pPr>
            <a:lvl3pPr indent="-330200" lvl="2" marL="1371600">
              <a:spcBef>
                <a:spcPts val="0"/>
              </a:spcBef>
              <a:spcAft>
                <a:spcPts val="0"/>
              </a:spcAft>
              <a:buClr>
                <a:srgbClr val="3D3D3D"/>
              </a:buClr>
              <a:buSzPts val="1600"/>
              <a:buChar char="■"/>
              <a:defRPr>
                <a:solidFill>
                  <a:srgbClr val="3D3D3D"/>
                </a:solidFill>
              </a:defRPr>
            </a:lvl3pPr>
            <a:lvl4pPr indent="-317500" lvl="3" marL="1828800">
              <a:spcBef>
                <a:spcPts val="0"/>
              </a:spcBef>
              <a:spcAft>
                <a:spcPts val="0"/>
              </a:spcAft>
              <a:buClr>
                <a:srgbClr val="3D3D3D"/>
              </a:buClr>
              <a:buSzPts val="1400"/>
              <a:buChar char="●"/>
              <a:defRPr>
                <a:solidFill>
                  <a:srgbClr val="3D3D3D"/>
                </a:solidFill>
              </a:defRPr>
            </a:lvl4pPr>
            <a:lvl5pPr indent="-317500" lvl="4" marL="2286000">
              <a:spcBef>
                <a:spcPts val="0"/>
              </a:spcBef>
              <a:spcAft>
                <a:spcPts val="0"/>
              </a:spcAft>
              <a:buClr>
                <a:srgbClr val="3D3D3D"/>
              </a:buClr>
              <a:buSzPts val="1400"/>
              <a:buChar char="○"/>
              <a:defRPr>
                <a:solidFill>
                  <a:srgbClr val="3D3D3D"/>
                </a:solidFill>
              </a:defRPr>
            </a:lvl5pPr>
            <a:lvl6pPr indent="-317500" lvl="5" marL="2743200">
              <a:spcBef>
                <a:spcPts val="0"/>
              </a:spcBef>
              <a:spcAft>
                <a:spcPts val="0"/>
              </a:spcAft>
              <a:buClr>
                <a:srgbClr val="3D3D3D"/>
              </a:buClr>
              <a:buSzPts val="1400"/>
              <a:buChar char="■"/>
              <a:defRPr>
                <a:solidFill>
                  <a:srgbClr val="3D3D3D"/>
                </a:solidFill>
              </a:defRPr>
            </a:lvl6pPr>
            <a:lvl7pPr indent="-317500" lvl="6" marL="3200400">
              <a:spcBef>
                <a:spcPts val="0"/>
              </a:spcBef>
              <a:spcAft>
                <a:spcPts val="0"/>
              </a:spcAft>
              <a:buClr>
                <a:srgbClr val="3D3D3D"/>
              </a:buClr>
              <a:buSzPts val="1400"/>
              <a:buChar char="●"/>
              <a:defRPr>
                <a:solidFill>
                  <a:srgbClr val="3D3D3D"/>
                </a:solidFill>
              </a:defRPr>
            </a:lvl7pPr>
            <a:lvl8pPr indent="-317500" lvl="7" marL="3657600">
              <a:spcBef>
                <a:spcPts val="0"/>
              </a:spcBef>
              <a:spcAft>
                <a:spcPts val="0"/>
              </a:spcAft>
              <a:buClr>
                <a:srgbClr val="3D3D3D"/>
              </a:buClr>
              <a:buSzPts val="1400"/>
              <a:buChar char="○"/>
              <a:defRPr>
                <a:solidFill>
                  <a:srgbClr val="3D3D3D"/>
                </a:solidFill>
              </a:defRPr>
            </a:lvl8pPr>
            <a:lvl9pPr indent="-317500" lvl="8" marL="4114800">
              <a:spcBef>
                <a:spcPts val="0"/>
              </a:spcBef>
              <a:spcAft>
                <a:spcPts val="0"/>
              </a:spcAft>
              <a:buClr>
                <a:srgbClr val="3D3D3D"/>
              </a:buClr>
              <a:buSzPts val="1400"/>
              <a:buChar char="■"/>
              <a:defRPr>
                <a:solidFill>
                  <a:srgbClr val="3D3D3D"/>
                </a:solidFill>
              </a:defRPr>
            </a:lvl9pPr>
          </a:lstStyle>
          <a:p/>
        </p:txBody>
      </p:sp>
      <p:sp>
        <p:nvSpPr>
          <p:cNvPr id="97" name="Google Shape;97;p22"/>
          <p:cNvSpPr txBox="1"/>
          <p:nvPr>
            <p:ph idx="2" type="subTitle"/>
          </p:nvPr>
        </p:nvSpPr>
        <p:spPr>
          <a:xfrm>
            <a:off x="291000" y="1578000"/>
            <a:ext cx="3327600" cy="9240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600"/>
              <a:buNone/>
              <a:defRPr>
                <a:solidFill>
                  <a:schemeClr val="lt1"/>
                </a:solidFill>
              </a:defRPr>
            </a:lvl2pPr>
            <a:lvl3pPr lvl="2">
              <a:spcBef>
                <a:spcPts val="0"/>
              </a:spcBef>
              <a:spcAft>
                <a:spcPts val="0"/>
              </a:spcAft>
              <a:buClr>
                <a:schemeClr val="lt1"/>
              </a:buClr>
              <a:buSzPts val="1800"/>
              <a:buNone/>
              <a:defRPr sz="1800">
                <a:solidFill>
                  <a:schemeClr val="lt1"/>
                </a:solidFill>
              </a:defRPr>
            </a:lvl3pPr>
            <a:lvl4pPr lvl="3">
              <a:spcBef>
                <a:spcPts val="0"/>
              </a:spcBef>
              <a:spcAft>
                <a:spcPts val="0"/>
              </a:spcAft>
              <a:buClr>
                <a:schemeClr val="lt1"/>
              </a:buClr>
              <a:buSzPts val="1800"/>
              <a:buNone/>
              <a:defRPr sz="1800">
                <a:solidFill>
                  <a:schemeClr val="lt1"/>
                </a:solidFill>
              </a:defRPr>
            </a:lvl4pPr>
            <a:lvl5pPr lvl="4">
              <a:spcBef>
                <a:spcPts val="0"/>
              </a:spcBef>
              <a:spcAft>
                <a:spcPts val="0"/>
              </a:spcAft>
              <a:buClr>
                <a:schemeClr val="lt1"/>
              </a:buClr>
              <a:buSzPts val="1800"/>
              <a:buNone/>
              <a:defRPr sz="1800">
                <a:solidFill>
                  <a:schemeClr val="lt1"/>
                </a:solidFill>
              </a:defRPr>
            </a:lvl5pPr>
            <a:lvl6pPr lvl="5">
              <a:spcBef>
                <a:spcPts val="0"/>
              </a:spcBef>
              <a:spcAft>
                <a:spcPts val="0"/>
              </a:spcAft>
              <a:buClr>
                <a:schemeClr val="lt1"/>
              </a:buClr>
              <a:buSzPts val="1800"/>
              <a:buNone/>
              <a:defRPr sz="1800">
                <a:solidFill>
                  <a:schemeClr val="lt1"/>
                </a:solidFill>
              </a:defRPr>
            </a:lvl6pPr>
            <a:lvl7pPr lvl="6">
              <a:spcBef>
                <a:spcPts val="0"/>
              </a:spcBef>
              <a:spcAft>
                <a:spcPts val="0"/>
              </a:spcAft>
              <a:buClr>
                <a:schemeClr val="lt1"/>
              </a:buClr>
              <a:buSzPts val="1800"/>
              <a:buNone/>
              <a:defRPr sz="1800">
                <a:solidFill>
                  <a:schemeClr val="lt1"/>
                </a:solidFill>
              </a:defRPr>
            </a:lvl7pPr>
            <a:lvl8pPr lvl="7">
              <a:spcBef>
                <a:spcPts val="0"/>
              </a:spcBef>
              <a:spcAft>
                <a:spcPts val="0"/>
              </a:spcAft>
              <a:buClr>
                <a:schemeClr val="lt1"/>
              </a:buClr>
              <a:buSzPts val="1800"/>
              <a:buNone/>
              <a:defRPr sz="1800">
                <a:solidFill>
                  <a:schemeClr val="lt1"/>
                </a:solidFill>
              </a:defRPr>
            </a:lvl8pPr>
            <a:lvl9pPr lvl="8">
              <a:spcBef>
                <a:spcPts val="0"/>
              </a:spcBef>
              <a:spcAft>
                <a:spcPts val="0"/>
              </a:spcAft>
              <a:buClr>
                <a:schemeClr val="lt1"/>
              </a:buClr>
              <a:buSzPts val="1800"/>
              <a:buNone/>
              <a:defRPr sz="1800">
                <a:solidFill>
                  <a:schemeClr val="lt1"/>
                </a:solidFill>
              </a:defRPr>
            </a:lvl9pPr>
          </a:lstStyle>
          <a:p/>
        </p:txBody>
      </p:sp>
      <p:pic>
        <p:nvPicPr>
          <p:cNvPr id="98" name="Google Shape;98;p22"/>
          <p:cNvPicPr preferRelativeResize="0"/>
          <p:nvPr/>
        </p:nvPicPr>
        <p:blipFill rotWithShape="1">
          <a:blip r:embed="rId2">
            <a:alphaModFix/>
          </a:blip>
          <a:srcRect b="24313" l="50134" r="8558" t="18016"/>
          <a:stretch/>
        </p:blipFill>
        <p:spPr>
          <a:xfrm flipH="1" rot="4">
            <a:off x="2" y="3398804"/>
            <a:ext cx="4029000" cy="174469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City">
  <p:cSld name="TITLE_AND_BODY_1_2">
    <p:spTree>
      <p:nvGrpSpPr>
        <p:cNvPr id="99" name="Shape 99"/>
        <p:cNvGrpSpPr/>
        <p:nvPr/>
      </p:nvGrpSpPr>
      <p:grpSpPr>
        <a:xfrm>
          <a:off x="0" y="0"/>
          <a:ext cx="0" cy="0"/>
          <a:chOff x="0" y="0"/>
          <a:chExt cx="0" cy="0"/>
        </a:xfrm>
      </p:grpSpPr>
      <p:sp>
        <p:nvSpPr>
          <p:cNvPr id="100" name="Google Shape;100;p23"/>
          <p:cNvSpPr/>
          <p:nvPr/>
        </p:nvSpPr>
        <p:spPr>
          <a:xfrm>
            <a:off x="-50" y="-75"/>
            <a:ext cx="4029000" cy="5143500"/>
          </a:xfrm>
          <a:prstGeom prst="rect">
            <a:avLst/>
          </a:prstGeom>
          <a:solidFill>
            <a:srgbClr val="1D033E"/>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id="101" name="Google Shape;101;p23"/>
          <p:cNvPicPr preferRelativeResize="0"/>
          <p:nvPr/>
        </p:nvPicPr>
        <p:blipFill rotWithShape="1">
          <a:blip r:embed="rId2">
            <a:alphaModFix amt="57000"/>
          </a:blip>
          <a:srcRect b="3852" l="37576" r="18085" t="11106"/>
          <a:stretch/>
        </p:blipFill>
        <p:spPr>
          <a:xfrm>
            <a:off x="-25" y="-75"/>
            <a:ext cx="4029076" cy="5143499"/>
          </a:xfrm>
          <a:prstGeom prst="rect">
            <a:avLst/>
          </a:prstGeom>
          <a:noFill/>
          <a:ln>
            <a:noFill/>
          </a:ln>
        </p:spPr>
      </p:pic>
      <p:sp>
        <p:nvSpPr>
          <p:cNvPr id="102" name="Google Shape;102;p23"/>
          <p:cNvSpPr txBox="1"/>
          <p:nvPr>
            <p:ph idx="1" type="body"/>
          </p:nvPr>
        </p:nvSpPr>
        <p:spPr>
          <a:xfrm>
            <a:off x="4441075" y="1540775"/>
            <a:ext cx="4314900" cy="2855100"/>
          </a:xfrm>
          <a:prstGeom prst="rect">
            <a:avLst/>
          </a:prstGeom>
          <a:noFill/>
          <a:ln>
            <a:noFill/>
          </a:ln>
        </p:spPr>
        <p:txBody>
          <a:bodyPr anchorCtr="0" anchor="t" bIns="91425" lIns="91425" spcFirstLastPara="1" rIns="91425" wrap="square" tIns="91425">
            <a:normAutofit/>
          </a:bodyPr>
          <a:lstStyle>
            <a:lvl1pPr indent="-342900" lvl="0" marL="457200">
              <a:spcBef>
                <a:spcPts val="0"/>
              </a:spcBef>
              <a:spcAft>
                <a:spcPts val="0"/>
              </a:spcAft>
              <a:buClr>
                <a:srgbClr val="3D3D3D"/>
              </a:buClr>
              <a:buSzPts val="1800"/>
              <a:buFont typeface="Poppins"/>
              <a:buChar char="●"/>
              <a:defRPr b="1">
                <a:solidFill>
                  <a:srgbClr val="3D3D3D"/>
                </a:solidFill>
                <a:latin typeface="Poppins"/>
                <a:ea typeface="Poppins"/>
                <a:cs typeface="Poppins"/>
                <a:sym typeface="Poppins"/>
              </a:defRPr>
            </a:lvl1pPr>
            <a:lvl2pPr indent="-330200" lvl="1" marL="914400">
              <a:spcBef>
                <a:spcPts val="0"/>
              </a:spcBef>
              <a:spcAft>
                <a:spcPts val="0"/>
              </a:spcAft>
              <a:buClr>
                <a:srgbClr val="3D3D3D"/>
              </a:buClr>
              <a:buSzPts val="1600"/>
              <a:buChar char="○"/>
              <a:defRPr>
                <a:solidFill>
                  <a:srgbClr val="3D3D3D"/>
                </a:solidFill>
              </a:defRPr>
            </a:lvl2pPr>
            <a:lvl3pPr indent="-330200" lvl="2" marL="1371600">
              <a:spcBef>
                <a:spcPts val="0"/>
              </a:spcBef>
              <a:spcAft>
                <a:spcPts val="0"/>
              </a:spcAft>
              <a:buClr>
                <a:srgbClr val="3D3D3D"/>
              </a:buClr>
              <a:buSzPts val="1600"/>
              <a:buChar char="■"/>
              <a:defRPr>
                <a:solidFill>
                  <a:srgbClr val="3D3D3D"/>
                </a:solidFill>
              </a:defRPr>
            </a:lvl3pPr>
            <a:lvl4pPr indent="-317500" lvl="3" marL="1828800">
              <a:spcBef>
                <a:spcPts val="0"/>
              </a:spcBef>
              <a:spcAft>
                <a:spcPts val="0"/>
              </a:spcAft>
              <a:buClr>
                <a:srgbClr val="3D3D3D"/>
              </a:buClr>
              <a:buSzPts val="1400"/>
              <a:buChar char="●"/>
              <a:defRPr>
                <a:solidFill>
                  <a:srgbClr val="3D3D3D"/>
                </a:solidFill>
              </a:defRPr>
            </a:lvl4pPr>
            <a:lvl5pPr indent="-317500" lvl="4" marL="2286000">
              <a:spcBef>
                <a:spcPts val="0"/>
              </a:spcBef>
              <a:spcAft>
                <a:spcPts val="0"/>
              </a:spcAft>
              <a:buClr>
                <a:srgbClr val="3D3D3D"/>
              </a:buClr>
              <a:buSzPts val="1400"/>
              <a:buChar char="○"/>
              <a:defRPr>
                <a:solidFill>
                  <a:srgbClr val="3D3D3D"/>
                </a:solidFill>
              </a:defRPr>
            </a:lvl5pPr>
            <a:lvl6pPr indent="-317500" lvl="5" marL="2743200">
              <a:spcBef>
                <a:spcPts val="0"/>
              </a:spcBef>
              <a:spcAft>
                <a:spcPts val="0"/>
              </a:spcAft>
              <a:buClr>
                <a:srgbClr val="3D3D3D"/>
              </a:buClr>
              <a:buSzPts val="1400"/>
              <a:buChar char="■"/>
              <a:defRPr>
                <a:solidFill>
                  <a:srgbClr val="3D3D3D"/>
                </a:solidFill>
              </a:defRPr>
            </a:lvl6pPr>
            <a:lvl7pPr indent="-317500" lvl="6" marL="3200400">
              <a:spcBef>
                <a:spcPts val="0"/>
              </a:spcBef>
              <a:spcAft>
                <a:spcPts val="0"/>
              </a:spcAft>
              <a:buClr>
                <a:srgbClr val="3D3D3D"/>
              </a:buClr>
              <a:buSzPts val="1400"/>
              <a:buChar char="●"/>
              <a:defRPr>
                <a:solidFill>
                  <a:srgbClr val="3D3D3D"/>
                </a:solidFill>
              </a:defRPr>
            </a:lvl7pPr>
            <a:lvl8pPr indent="-317500" lvl="7" marL="3657600">
              <a:spcBef>
                <a:spcPts val="0"/>
              </a:spcBef>
              <a:spcAft>
                <a:spcPts val="0"/>
              </a:spcAft>
              <a:buClr>
                <a:srgbClr val="3D3D3D"/>
              </a:buClr>
              <a:buSzPts val="1400"/>
              <a:buChar char="○"/>
              <a:defRPr>
                <a:solidFill>
                  <a:srgbClr val="3D3D3D"/>
                </a:solidFill>
              </a:defRPr>
            </a:lvl8pPr>
            <a:lvl9pPr indent="-317500" lvl="8" marL="4114800">
              <a:spcBef>
                <a:spcPts val="0"/>
              </a:spcBef>
              <a:spcAft>
                <a:spcPts val="0"/>
              </a:spcAft>
              <a:buClr>
                <a:srgbClr val="3D3D3D"/>
              </a:buClr>
              <a:buSzPts val="1400"/>
              <a:buChar char="■"/>
              <a:defRPr>
                <a:solidFill>
                  <a:srgbClr val="3D3D3D"/>
                </a:solidFill>
              </a:defRPr>
            </a:lvl9pPr>
          </a:lstStyle>
          <a:p/>
        </p:txBody>
      </p:sp>
      <p:sp>
        <p:nvSpPr>
          <p:cNvPr id="103" name="Google Shape;103;p23"/>
          <p:cNvSpPr txBox="1"/>
          <p:nvPr>
            <p:ph type="title"/>
          </p:nvPr>
        </p:nvSpPr>
        <p:spPr>
          <a:xfrm>
            <a:off x="4441075" y="376175"/>
            <a:ext cx="44952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0E84F7"/>
              </a:buClr>
              <a:buSzPts val="3000"/>
              <a:buNone/>
              <a:defRPr sz="3000">
                <a:solidFill>
                  <a:srgbClr val="0E84F7"/>
                </a:solidFill>
                <a:highlight>
                  <a:schemeClr val="lt1"/>
                </a:highlight>
              </a:defRPr>
            </a:lvl1pPr>
            <a:lvl2pPr lvl="1">
              <a:spcBef>
                <a:spcPts val="0"/>
              </a:spcBef>
              <a:spcAft>
                <a:spcPts val="0"/>
              </a:spcAft>
              <a:buClr>
                <a:srgbClr val="0E84F7"/>
              </a:buClr>
              <a:buSzPts val="2800"/>
              <a:buNone/>
              <a:defRPr>
                <a:solidFill>
                  <a:srgbClr val="0E84F7"/>
                </a:solidFill>
              </a:defRPr>
            </a:lvl2pPr>
            <a:lvl3pPr lvl="2">
              <a:spcBef>
                <a:spcPts val="0"/>
              </a:spcBef>
              <a:spcAft>
                <a:spcPts val="0"/>
              </a:spcAft>
              <a:buClr>
                <a:srgbClr val="0E84F7"/>
              </a:buClr>
              <a:buSzPts val="2800"/>
              <a:buNone/>
              <a:defRPr>
                <a:solidFill>
                  <a:srgbClr val="0E84F7"/>
                </a:solidFill>
              </a:defRPr>
            </a:lvl3pPr>
            <a:lvl4pPr lvl="3">
              <a:spcBef>
                <a:spcPts val="0"/>
              </a:spcBef>
              <a:spcAft>
                <a:spcPts val="0"/>
              </a:spcAft>
              <a:buClr>
                <a:srgbClr val="0E84F7"/>
              </a:buClr>
              <a:buSzPts val="2800"/>
              <a:buNone/>
              <a:defRPr>
                <a:solidFill>
                  <a:srgbClr val="0E84F7"/>
                </a:solidFill>
              </a:defRPr>
            </a:lvl4pPr>
            <a:lvl5pPr lvl="4">
              <a:spcBef>
                <a:spcPts val="0"/>
              </a:spcBef>
              <a:spcAft>
                <a:spcPts val="0"/>
              </a:spcAft>
              <a:buClr>
                <a:srgbClr val="0E84F7"/>
              </a:buClr>
              <a:buSzPts val="2800"/>
              <a:buNone/>
              <a:defRPr>
                <a:solidFill>
                  <a:srgbClr val="0E84F7"/>
                </a:solidFill>
              </a:defRPr>
            </a:lvl5pPr>
            <a:lvl6pPr lvl="5">
              <a:spcBef>
                <a:spcPts val="0"/>
              </a:spcBef>
              <a:spcAft>
                <a:spcPts val="0"/>
              </a:spcAft>
              <a:buClr>
                <a:srgbClr val="0E84F7"/>
              </a:buClr>
              <a:buSzPts val="2800"/>
              <a:buNone/>
              <a:defRPr>
                <a:solidFill>
                  <a:srgbClr val="0E84F7"/>
                </a:solidFill>
              </a:defRPr>
            </a:lvl6pPr>
            <a:lvl7pPr lvl="6">
              <a:spcBef>
                <a:spcPts val="0"/>
              </a:spcBef>
              <a:spcAft>
                <a:spcPts val="0"/>
              </a:spcAft>
              <a:buClr>
                <a:srgbClr val="0E84F7"/>
              </a:buClr>
              <a:buSzPts val="2800"/>
              <a:buNone/>
              <a:defRPr>
                <a:solidFill>
                  <a:srgbClr val="0E84F7"/>
                </a:solidFill>
              </a:defRPr>
            </a:lvl7pPr>
            <a:lvl8pPr lvl="7">
              <a:spcBef>
                <a:spcPts val="0"/>
              </a:spcBef>
              <a:spcAft>
                <a:spcPts val="0"/>
              </a:spcAft>
              <a:buClr>
                <a:srgbClr val="0E84F7"/>
              </a:buClr>
              <a:buSzPts val="2800"/>
              <a:buNone/>
              <a:defRPr>
                <a:solidFill>
                  <a:srgbClr val="0E84F7"/>
                </a:solidFill>
              </a:defRPr>
            </a:lvl8pPr>
            <a:lvl9pPr lvl="8">
              <a:spcBef>
                <a:spcPts val="0"/>
              </a:spcBef>
              <a:spcAft>
                <a:spcPts val="0"/>
              </a:spcAft>
              <a:buClr>
                <a:srgbClr val="0E84F7"/>
              </a:buClr>
              <a:buSzPts val="2800"/>
              <a:buNone/>
              <a:defRPr>
                <a:solidFill>
                  <a:srgbClr val="0E84F7"/>
                </a:solidFill>
              </a:defRPr>
            </a:lvl9pPr>
          </a:lstStyle>
          <a:p/>
        </p:txBody>
      </p:sp>
      <p:sp>
        <p:nvSpPr>
          <p:cNvPr id="104" name="Google Shape;104;p23"/>
          <p:cNvSpPr/>
          <p:nvPr/>
        </p:nvSpPr>
        <p:spPr>
          <a:xfrm rot="10800000">
            <a:off x="13" y="1468432"/>
            <a:ext cx="4029000" cy="3675000"/>
          </a:xfrm>
          <a:prstGeom prst="rect">
            <a:avLst/>
          </a:prstGeom>
          <a:gradFill>
            <a:gsLst>
              <a:gs pos="0">
                <a:srgbClr val="1D033E"/>
              </a:gs>
              <a:gs pos="100000">
                <a:srgbClr val="FFFFFF">
                  <a:alpha val="0"/>
                </a:srgbClr>
              </a:gs>
            </a:gsLst>
            <a:lin ang="5400700"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id="105" name="Google Shape;105;p23"/>
          <p:cNvPicPr preferRelativeResize="0"/>
          <p:nvPr/>
        </p:nvPicPr>
        <p:blipFill rotWithShape="1">
          <a:blip r:embed="rId3">
            <a:alphaModFix/>
          </a:blip>
          <a:srcRect b="23353" l="0" r="0" t="-3085"/>
          <a:stretch/>
        </p:blipFill>
        <p:spPr>
          <a:xfrm>
            <a:off x="2140599" y="4451675"/>
            <a:ext cx="1287101" cy="289125"/>
          </a:xfrm>
          <a:prstGeom prst="rect">
            <a:avLst/>
          </a:prstGeom>
          <a:noFill/>
          <a:ln>
            <a:noFill/>
          </a:ln>
        </p:spPr>
      </p:pic>
      <p:pic>
        <p:nvPicPr>
          <p:cNvPr id="106" name="Google Shape;106;p23"/>
          <p:cNvPicPr preferRelativeResize="0"/>
          <p:nvPr/>
        </p:nvPicPr>
        <p:blipFill>
          <a:blip r:embed="rId4">
            <a:alphaModFix/>
          </a:blip>
          <a:stretch>
            <a:fillRect/>
          </a:stretch>
        </p:blipFill>
        <p:spPr>
          <a:xfrm>
            <a:off x="493251" y="3653156"/>
            <a:ext cx="1238798" cy="446842"/>
          </a:xfrm>
          <a:prstGeom prst="rect">
            <a:avLst/>
          </a:prstGeom>
          <a:noFill/>
          <a:ln>
            <a:noFill/>
          </a:ln>
        </p:spPr>
      </p:pic>
      <p:pic>
        <p:nvPicPr>
          <p:cNvPr id="107" name="Google Shape;107;p23"/>
          <p:cNvPicPr preferRelativeResize="0"/>
          <p:nvPr/>
        </p:nvPicPr>
        <p:blipFill>
          <a:blip r:embed="rId5">
            <a:alphaModFix/>
          </a:blip>
          <a:stretch>
            <a:fillRect/>
          </a:stretch>
        </p:blipFill>
        <p:spPr>
          <a:xfrm>
            <a:off x="504226" y="3932000"/>
            <a:ext cx="1216850" cy="1216850"/>
          </a:xfrm>
          <a:prstGeom prst="rect">
            <a:avLst/>
          </a:prstGeom>
          <a:noFill/>
          <a:ln>
            <a:noFill/>
          </a:ln>
        </p:spPr>
      </p:pic>
      <p:pic>
        <p:nvPicPr>
          <p:cNvPr id="108" name="Google Shape;108;p23"/>
          <p:cNvPicPr preferRelativeResize="0"/>
          <p:nvPr/>
        </p:nvPicPr>
        <p:blipFill>
          <a:blip r:embed="rId6">
            <a:alphaModFix/>
          </a:blip>
          <a:stretch>
            <a:fillRect/>
          </a:stretch>
        </p:blipFill>
        <p:spPr>
          <a:xfrm>
            <a:off x="2034750" y="3725302"/>
            <a:ext cx="1498800" cy="3747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Image Waves">
  <p:cSld name="TITLE_AND_BODY_1_1">
    <p:spTree>
      <p:nvGrpSpPr>
        <p:cNvPr id="109" name="Shape 109"/>
        <p:cNvGrpSpPr/>
        <p:nvPr/>
      </p:nvGrpSpPr>
      <p:grpSpPr>
        <a:xfrm>
          <a:off x="0" y="0"/>
          <a:ext cx="0" cy="0"/>
          <a:chOff x="0" y="0"/>
          <a:chExt cx="0" cy="0"/>
        </a:xfrm>
      </p:grpSpPr>
      <p:pic>
        <p:nvPicPr>
          <p:cNvPr id="110" name="Google Shape;110;p24"/>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
        <p:nvSpPr>
          <p:cNvPr id="111" name="Google Shape;111;p24"/>
          <p:cNvSpPr/>
          <p:nvPr>
            <p:ph idx="2" type="pic"/>
          </p:nvPr>
        </p:nvSpPr>
        <p:spPr>
          <a:xfrm>
            <a:off x="5790401" y="445025"/>
            <a:ext cx="2887800" cy="4236000"/>
          </a:xfrm>
          <a:prstGeom prst="roundRect">
            <a:avLst>
              <a:gd fmla="val 9376" name="adj"/>
            </a:avLst>
          </a:prstGeom>
          <a:noFill/>
          <a:ln>
            <a:noFill/>
          </a:ln>
        </p:spPr>
      </p:sp>
      <p:sp>
        <p:nvSpPr>
          <p:cNvPr id="112" name="Google Shape;112;p24"/>
          <p:cNvSpPr txBox="1"/>
          <p:nvPr>
            <p:ph type="title"/>
          </p:nvPr>
        </p:nvSpPr>
        <p:spPr>
          <a:xfrm>
            <a:off x="540300" y="445025"/>
            <a:ext cx="5022300" cy="1005000"/>
          </a:xfrm>
          <a:prstGeom prst="rect">
            <a:avLst/>
          </a:prstGeom>
        </p:spPr>
        <p:txBody>
          <a:bodyPr anchorCtr="0" anchor="t" bIns="91425" lIns="91425" spcFirstLastPara="1" rIns="91425" wrap="square" tIns="91425">
            <a:normAutofit/>
          </a:bodyPr>
          <a:lstStyle>
            <a:lvl1pPr lvl="0">
              <a:spcBef>
                <a:spcPts val="0"/>
              </a:spcBef>
              <a:spcAft>
                <a:spcPts val="0"/>
              </a:spcAft>
              <a:buClr>
                <a:srgbClr val="1D033E"/>
              </a:buClr>
              <a:buSzPts val="2800"/>
              <a:buNone/>
              <a:defRPr>
                <a:solidFill>
                  <a:srgbClr val="1D033E"/>
                </a:solidFill>
              </a:defRPr>
            </a:lvl1pPr>
            <a:lvl2pPr lvl="1">
              <a:spcBef>
                <a:spcPts val="0"/>
              </a:spcBef>
              <a:spcAft>
                <a:spcPts val="0"/>
              </a:spcAft>
              <a:buClr>
                <a:srgbClr val="1D033E"/>
              </a:buClr>
              <a:buSzPts val="2800"/>
              <a:buNone/>
              <a:defRPr>
                <a:solidFill>
                  <a:srgbClr val="1D033E"/>
                </a:solidFill>
              </a:defRPr>
            </a:lvl2pPr>
            <a:lvl3pPr lvl="2">
              <a:spcBef>
                <a:spcPts val="0"/>
              </a:spcBef>
              <a:spcAft>
                <a:spcPts val="0"/>
              </a:spcAft>
              <a:buClr>
                <a:srgbClr val="1D033E"/>
              </a:buClr>
              <a:buSzPts val="2800"/>
              <a:buNone/>
              <a:defRPr>
                <a:solidFill>
                  <a:srgbClr val="1D033E"/>
                </a:solidFill>
              </a:defRPr>
            </a:lvl3pPr>
            <a:lvl4pPr lvl="3">
              <a:spcBef>
                <a:spcPts val="0"/>
              </a:spcBef>
              <a:spcAft>
                <a:spcPts val="0"/>
              </a:spcAft>
              <a:buClr>
                <a:srgbClr val="1D033E"/>
              </a:buClr>
              <a:buSzPts val="2800"/>
              <a:buNone/>
              <a:defRPr>
                <a:solidFill>
                  <a:srgbClr val="1D033E"/>
                </a:solidFill>
              </a:defRPr>
            </a:lvl4pPr>
            <a:lvl5pPr lvl="4">
              <a:spcBef>
                <a:spcPts val="0"/>
              </a:spcBef>
              <a:spcAft>
                <a:spcPts val="0"/>
              </a:spcAft>
              <a:buClr>
                <a:srgbClr val="1D033E"/>
              </a:buClr>
              <a:buSzPts val="2800"/>
              <a:buNone/>
              <a:defRPr>
                <a:solidFill>
                  <a:srgbClr val="1D033E"/>
                </a:solidFill>
              </a:defRPr>
            </a:lvl5pPr>
            <a:lvl6pPr lvl="5">
              <a:spcBef>
                <a:spcPts val="0"/>
              </a:spcBef>
              <a:spcAft>
                <a:spcPts val="0"/>
              </a:spcAft>
              <a:buClr>
                <a:srgbClr val="1D033E"/>
              </a:buClr>
              <a:buSzPts val="2800"/>
              <a:buNone/>
              <a:defRPr>
                <a:solidFill>
                  <a:srgbClr val="1D033E"/>
                </a:solidFill>
              </a:defRPr>
            </a:lvl6pPr>
            <a:lvl7pPr lvl="6">
              <a:spcBef>
                <a:spcPts val="0"/>
              </a:spcBef>
              <a:spcAft>
                <a:spcPts val="0"/>
              </a:spcAft>
              <a:buClr>
                <a:srgbClr val="1D033E"/>
              </a:buClr>
              <a:buSzPts val="2800"/>
              <a:buNone/>
              <a:defRPr>
                <a:solidFill>
                  <a:srgbClr val="1D033E"/>
                </a:solidFill>
              </a:defRPr>
            </a:lvl7pPr>
            <a:lvl8pPr lvl="7">
              <a:spcBef>
                <a:spcPts val="0"/>
              </a:spcBef>
              <a:spcAft>
                <a:spcPts val="0"/>
              </a:spcAft>
              <a:buClr>
                <a:srgbClr val="1D033E"/>
              </a:buClr>
              <a:buSzPts val="2800"/>
              <a:buNone/>
              <a:defRPr>
                <a:solidFill>
                  <a:srgbClr val="1D033E"/>
                </a:solidFill>
              </a:defRPr>
            </a:lvl8pPr>
            <a:lvl9pPr lvl="8">
              <a:spcBef>
                <a:spcPts val="0"/>
              </a:spcBef>
              <a:spcAft>
                <a:spcPts val="0"/>
              </a:spcAft>
              <a:buClr>
                <a:srgbClr val="1D033E"/>
              </a:buClr>
              <a:buSzPts val="2800"/>
              <a:buNone/>
              <a:defRPr>
                <a:solidFill>
                  <a:srgbClr val="1D033E"/>
                </a:solidFill>
              </a:defRPr>
            </a:lvl9pPr>
          </a:lstStyle>
          <a:p/>
        </p:txBody>
      </p:sp>
      <p:sp>
        <p:nvSpPr>
          <p:cNvPr id="113" name="Google Shape;113;p24"/>
          <p:cNvSpPr txBox="1"/>
          <p:nvPr>
            <p:ph idx="1" type="body"/>
          </p:nvPr>
        </p:nvSpPr>
        <p:spPr>
          <a:xfrm>
            <a:off x="540300" y="1665400"/>
            <a:ext cx="5022300" cy="3015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3D3D3D"/>
              </a:buClr>
              <a:buSzPts val="1800"/>
              <a:buChar char="●"/>
              <a:defRPr>
                <a:solidFill>
                  <a:srgbClr val="3D3D3D"/>
                </a:solidFill>
              </a:defRPr>
            </a:lvl1pPr>
            <a:lvl2pPr indent="-330200" lvl="1" marL="914400">
              <a:spcBef>
                <a:spcPts val="0"/>
              </a:spcBef>
              <a:spcAft>
                <a:spcPts val="0"/>
              </a:spcAft>
              <a:buClr>
                <a:srgbClr val="3D3D3D"/>
              </a:buClr>
              <a:buSzPts val="1600"/>
              <a:buChar char="○"/>
              <a:defRPr>
                <a:solidFill>
                  <a:srgbClr val="3D3D3D"/>
                </a:solidFill>
              </a:defRPr>
            </a:lvl2pPr>
            <a:lvl3pPr indent="-330200" lvl="2" marL="1371600">
              <a:spcBef>
                <a:spcPts val="0"/>
              </a:spcBef>
              <a:spcAft>
                <a:spcPts val="0"/>
              </a:spcAft>
              <a:buClr>
                <a:srgbClr val="3D3D3D"/>
              </a:buClr>
              <a:buSzPts val="1600"/>
              <a:buChar char="■"/>
              <a:defRPr>
                <a:solidFill>
                  <a:srgbClr val="3D3D3D"/>
                </a:solidFill>
              </a:defRPr>
            </a:lvl3pPr>
            <a:lvl4pPr indent="-317500" lvl="3" marL="1828800">
              <a:spcBef>
                <a:spcPts val="0"/>
              </a:spcBef>
              <a:spcAft>
                <a:spcPts val="0"/>
              </a:spcAft>
              <a:buClr>
                <a:srgbClr val="3D3D3D"/>
              </a:buClr>
              <a:buSzPts val="1400"/>
              <a:buChar char="●"/>
              <a:defRPr>
                <a:solidFill>
                  <a:srgbClr val="3D3D3D"/>
                </a:solidFill>
              </a:defRPr>
            </a:lvl4pPr>
            <a:lvl5pPr indent="-317500" lvl="4" marL="2286000">
              <a:spcBef>
                <a:spcPts val="0"/>
              </a:spcBef>
              <a:spcAft>
                <a:spcPts val="0"/>
              </a:spcAft>
              <a:buClr>
                <a:srgbClr val="3D3D3D"/>
              </a:buClr>
              <a:buSzPts val="1400"/>
              <a:buChar char="○"/>
              <a:defRPr>
                <a:solidFill>
                  <a:srgbClr val="3D3D3D"/>
                </a:solidFill>
              </a:defRPr>
            </a:lvl5pPr>
            <a:lvl6pPr indent="-317500" lvl="5" marL="2743200">
              <a:spcBef>
                <a:spcPts val="0"/>
              </a:spcBef>
              <a:spcAft>
                <a:spcPts val="0"/>
              </a:spcAft>
              <a:buClr>
                <a:srgbClr val="3D3D3D"/>
              </a:buClr>
              <a:buSzPts val="1400"/>
              <a:buChar char="■"/>
              <a:defRPr>
                <a:solidFill>
                  <a:srgbClr val="3D3D3D"/>
                </a:solidFill>
              </a:defRPr>
            </a:lvl6pPr>
            <a:lvl7pPr indent="-317500" lvl="6" marL="3200400">
              <a:spcBef>
                <a:spcPts val="0"/>
              </a:spcBef>
              <a:spcAft>
                <a:spcPts val="0"/>
              </a:spcAft>
              <a:buClr>
                <a:srgbClr val="3D3D3D"/>
              </a:buClr>
              <a:buSzPts val="1400"/>
              <a:buChar char="●"/>
              <a:defRPr>
                <a:solidFill>
                  <a:srgbClr val="3D3D3D"/>
                </a:solidFill>
              </a:defRPr>
            </a:lvl7pPr>
            <a:lvl8pPr indent="-317500" lvl="7" marL="3657600">
              <a:spcBef>
                <a:spcPts val="0"/>
              </a:spcBef>
              <a:spcAft>
                <a:spcPts val="0"/>
              </a:spcAft>
              <a:buClr>
                <a:srgbClr val="3D3D3D"/>
              </a:buClr>
              <a:buSzPts val="1400"/>
              <a:buChar char="○"/>
              <a:defRPr>
                <a:solidFill>
                  <a:srgbClr val="3D3D3D"/>
                </a:solidFill>
              </a:defRPr>
            </a:lvl8pPr>
            <a:lvl9pPr indent="-317500" lvl="8" marL="4114800">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4" name="Shape 114"/>
        <p:cNvGrpSpPr/>
        <p:nvPr/>
      </p:nvGrpSpPr>
      <p:grpSpPr>
        <a:xfrm>
          <a:off x="0" y="0"/>
          <a:ext cx="0" cy="0"/>
          <a:chOff x="0" y="0"/>
          <a:chExt cx="0" cy="0"/>
        </a:xfrm>
      </p:grpSpPr>
      <p:sp>
        <p:nvSpPr>
          <p:cNvPr id="115" name="Google Shape;115;p2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6" name="Google Shape;116;p2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7" name="Google Shape;117;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8" name="Shape 118"/>
        <p:cNvGrpSpPr/>
        <p:nvPr/>
      </p:nvGrpSpPr>
      <p:grpSpPr>
        <a:xfrm>
          <a:off x="0" y="0"/>
          <a:ext cx="0" cy="0"/>
          <a:chOff x="0" y="0"/>
          <a:chExt cx="0" cy="0"/>
        </a:xfrm>
      </p:grpSpPr>
      <p:sp>
        <p:nvSpPr>
          <p:cNvPr id="119" name="Google Shape;119;p26"/>
          <p:cNvSpPr txBox="1"/>
          <p:nvPr>
            <p:ph type="title"/>
          </p:nvPr>
        </p:nvSpPr>
        <p:spPr>
          <a:xfrm>
            <a:off x="311700" y="445025"/>
            <a:ext cx="8520600" cy="5727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4400"/>
              <a:buNone/>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p:txBody>
      </p:sp>
      <p:sp>
        <p:nvSpPr>
          <p:cNvPr id="120" name="Google Shape;120;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imple 1 1">
  <p:cSld name="CUSTOM_2">
    <p:spTree>
      <p:nvGrpSpPr>
        <p:cNvPr id="121" name="Shape 121"/>
        <p:cNvGrpSpPr/>
        <p:nvPr/>
      </p:nvGrpSpPr>
      <p:grpSpPr>
        <a:xfrm>
          <a:off x="0" y="0"/>
          <a:ext cx="0" cy="0"/>
          <a:chOff x="0" y="0"/>
          <a:chExt cx="0" cy="0"/>
        </a:xfrm>
      </p:grpSpPr>
      <p:pic>
        <p:nvPicPr>
          <p:cNvPr id="122" name="Google Shape;122;p27"/>
          <p:cNvPicPr preferRelativeResize="0"/>
          <p:nvPr/>
        </p:nvPicPr>
        <p:blipFill rotWithShape="1">
          <a:blip r:embed="rId2">
            <a:alphaModFix/>
          </a:blip>
          <a:srcRect b="40651" l="11060" r="97" t="-502"/>
          <a:stretch/>
        </p:blipFill>
        <p:spPr>
          <a:xfrm flipH="1" rot="7">
            <a:off x="0" y="3398806"/>
            <a:ext cx="9144000" cy="1744684"/>
          </a:xfrm>
          <a:prstGeom prst="rect">
            <a:avLst/>
          </a:prstGeom>
          <a:noFill/>
          <a:ln>
            <a:noFill/>
          </a:ln>
        </p:spPr>
      </p:pic>
      <p:sp>
        <p:nvSpPr>
          <p:cNvPr id="123" name="Google Shape;123;p27"/>
          <p:cNvSpPr txBox="1"/>
          <p:nvPr>
            <p:ph type="title"/>
          </p:nvPr>
        </p:nvSpPr>
        <p:spPr>
          <a:xfrm>
            <a:off x="540300" y="445025"/>
            <a:ext cx="61668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124" name="Google Shape;124;p27"/>
          <p:cNvSpPr txBox="1"/>
          <p:nvPr>
            <p:ph idx="1" type="body"/>
          </p:nvPr>
        </p:nvSpPr>
        <p:spPr>
          <a:xfrm>
            <a:off x="540300" y="1152475"/>
            <a:ext cx="5299800" cy="3510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Image Waves 1">
  <p:cSld name="TITLE_AND_BODY_1_1_1">
    <p:spTree>
      <p:nvGrpSpPr>
        <p:cNvPr id="125" name="Shape 125"/>
        <p:cNvGrpSpPr/>
        <p:nvPr/>
      </p:nvGrpSpPr>
      <p:grpSpPr>
        <a:xfrm>
          <a:off x="0" y="0"/>
          <a:ext cx="0" cy="0"/>
          <a:chOff x="0" y="0"/>
          <a:chExt cx="0" cy="0"/>
        </a:xfrm>
      </p:grpSpPr>
      <p:pic>
        <p:nvPicPr>
          <p:cNvPr id="126" name="Google Shape;126;p28"/>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
        <p:nvSpPr>
          <p:cNvPr id="127" name="Google Shape;127;p28"/>
          <p:cNvSpPr/>
          <p:nvPr>
            <p:ph idx="2" type="pic"/>
          </p:nvPr>
        </p:nvSpPr>
        <p:spPr>
          <a:xfrm>
            <a:off x="5790401" y="445025"/>
            <a:ext cx="2887800" cy="4236000"/>
          </a:xfrm>
          <a:prstGeom prst="roundRect">
            <a:avLst>
              <a:gd fmla="val 9376" name="adj"/>
            </a:avLst>
          </a:prstGeom>
          <a:noFill/>
          <a:ln>
            <a:noFill/>
          </a:ln>
        </p:spPr>
      </p:sp>
      <p:sp>
        <p:nvSpPr>
          <p:cNvPr id="128" name="Google Shape;128;p28"/>
          <p:cNvSpPr txBox="1"/>
          <p:nvPr>
            <p:ph type="title"/>
          </p:nvPr>
        </p:nvSpPr>
        <p:spPr>
          <a:xfrm>
            <a:off x="540300" y="445025"/>
            <a:ext cx="5022300" cy="100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129" name="Google Shape;129;p28"/>
          <p:cNvSpPr txBox="1"/>
          <p:nvPr>
            <p:ph idx="1" type="body"/>
          </p:nvPr>
        </p:nvSpPr>
        <p:spPr>
          <a:xfrm>
            <a:off x="540300" y="1665400"/>
            <a:ext cx="5022300" cy="3015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3">
    <p:spTree>
      <p:nvGrpSpPr>
        <p:cNvPr id="130" name="Shape 130"/>
        <p:cNvGrpSpPr/>
        <p:nvPr/>
      </p:nvGrpSpPr>
      <p:grpSpPr>
        <a:xfrm>
          <a:off x="0" y="0"/>
          <a:ext cx="0" cy="0"/>
          <a:chOff x="0" y="0"/>
          <a:chExt cx="0" cy="0"/>
        </a:xfrm>
      </p:grpSpPr>
      <p:pic>
        <p:nvPicPr>
          <p:cNvPr id="131" name="Google Shape;131;p29"/>
          <p:cNvPicPr preferRelativeResize="0"/>
          <p:nvPr/>
        </p:nvPicPr>
        <p:blipFill>
          <a:blip r:embed="rId2">
            <a:alphaModFix/>
          </a:blip>
          <a:stretch>
            <a:fillRect/>
          </a:stretch>
        </p:blipFill>
        <p:spPr>
          <a:xfrm>
            <a:off x="-7" y="-15"/>
            <a:ext cx="9144000" cy="5143524"/>
          </a:xfrm>
          <a:prstGeom prst="rect">
            <a:avLst/>
          </a:prstGeom>
          <a:noFill/>
          <a:ln>
            <a:noFill/>
          </a:ln>
        </p:spPr>
      </p:pic>
      <p:sp>
        <p:nvSpPr>
          <p:cNvPr id="132" name="Google Shape;132;p29"/>
          <p:cNvSpPr txBox="1"/>
          <p:nvPr>
            <p:ph type="ctrTitle"/>
          </p:nvPr>
        </p:nvSpPr>
        <p:spPr>
          <a:xfrm>
            <a:off x="311700" y="302325"/>
            <a:ext cx="5518200" cy="1774800"/>
          </a:xfrm>
          <a:prstGeom prst="rect">
            <a:avLst/>
          </a:prstGeom>
        </p:spPr>
        <p:txBody>
          <a:bodyPr anchorCtr="0" anchor="b" bIns="91425" lIns="91425" spcFirstLastPara="1" rIns="91425" wrap="square" tIns="91425">
            <a:normAutofit/>
          </a:bodyPr>
          <a:lstStyle>
            <a:lvl1pPr lvl="0">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1pPr>
            <a:lvl2pPr lvl="1" algn="ctr">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2pPr>
            <a:lvl3pPr lvl="2" algn="ctr">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3pPr>
            <a:lvl4pPr lvl="3" algn="ctr">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4pPr>
            <a:lvl5pPr lvl="4" algn="ctr">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5pPr>
            <a:lvl6pPr lvl="5" algn="ctr">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6pPr>
            <a:lvl7pPr lvl="6" algn="ctr">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7pPr>
            <a:lvl8pPr lvl="7" algn="ctr">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8pPr>
            <a:lvl9pPr lvl="8" algn="ctr">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9pPr>
          </a:lstStyle>
          <a:p/>
        </p:txBody>
      </p:sp>
      <p:sp>
        <p:nvSpPr>
          <p:cNvPr id="133" name="Google Shape;133;p29"/>
          <p:cNvSpPr txBox="1"/>
          <p:nvPr>
            <p:ph idx="1" type="subTitle"/>
          </p:nvPr>
        </p:nvSpPr>
        <p:spPr>
          <a:xfrm>
            <a:off x="311700" y="2336100"/>
            <a:ext cx="44394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1pPr>
            <a:lvl2pPr lvl="1"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2pPr>
            <a:lvl3pPr lvl="2"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3pPr>
            <a:lvl4pPr lvl="3"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4pPr>
            <a:lvl5pPr lvl="4"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5pPr>
            <a:lvl6pPr lvl="5"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6pPr>
            <a:lvl7pPr lvl="6"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7pPr>
            <a:lvl8pPr lvl="7"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8pPr>
            <a:lvl9pPr lvl="8"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9pPr>
          </a:lstStyle>
          <a:p/>
        </p:txBody>
      </p:sp>
      <p:sp>
        <p:nvSpPr>
          <p:cNvPr id="134" name="Google Shape;134;p29"/>
          <p:cNvSpPr txBox="1"/>
          <p:nvPr>
            <p:ph idx="12" type="sldNum"/>
          </p:nvPr>
        </p:nvSpPr>
        <p:spPr>
          <a:xfrm>
            <a:off x="8472458" y="4663217"/>
            <a:ext cx="548700" cy="33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35" name="Google Shape;135;p29"/>
          <p:cNvPicPr preferRelativeResize="0"/>
          <p:nvPr/>
        </p:nvPicPr>
        <p:blipFill>
          <a:blip r:embed="rId3">
            <a:alphaModFix/>
          </a:blip>
          <a:stretch>
            <a:fillRect/>
          </a:stretch>
        </p:blipFill>
        <p:spPr>
          <a:xfrm>
            <a:off x="311700" y="3790575"/>
            <a:ext cx="2903401" cy="1048225"/>
          </a:xfrm>
          <a:prstGeom prst="rect">
            <a:avLst/>
          </a:prstGeom>
          <a:noFill/>
          <a:ln>
            <a:noFill/>
          </a:ln>
        </p:spPr>
      </p:pic>
      <p:sp>
        <p:nvSpPr>
          <p:cNvPr id="136" name="Google Shape;136;p29"/>
          <p:cNvSpPr/>
          <p:nvPr/>
        </p:nvSpPr>
        <p:spPr>
          <a:xfrm>
            <a:off x="232775" y="3673600"/>
            <a:ext cx="3077100" cy="1272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Image Waves 2">
  <p:cSld name="TITLE_AND_BODY_1_1_2">
    <p:spTree>
      <p:nvGrpSpPr>
        <p:cNvPr id="137" name="Shape 137"/>
        <p:cNvGrpSpPr/>
        <p:nvPr/>
      </p:nvGrpSpPr>
      <p:grpSpPr>
        <a:xfrm>
          <a:off x="0" y="0"/>
          <a:ext cx="0" cy="0"/>
          <a:chOff x="0" y="0"/>
          <a:chExt cx="0" cy="0"/>
        </a:xfrm>
      </p:grpSpPr>
      <p:pic>
        <p:nvPicPr>
          <p:cNvPr id="138" name="Google Shape;138;p30"/>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
        <p:nvSpPr>
          <p:cNvPr id="139" name="Google Shape;139;p30"/>
          <p:cNvSpPr/>
          <p:nvPr>
            <p:ph idx="2" type="pic"/>
          </p:nvPr>
        </p:nvSpPr>
        <p:spPr>
          <a:xfrm>
            <a:off x="5790401" y="445025"/>
            <a:ext cx="2887800" cy="4236000"/>
          </a:xfrm>
          <a:prstGeom prst="roundRect">
            <a:avLst>
              <a:gd fmla="val 9376" name="adj"/>
            </a:avLst>
          </a:prstGeom>
          <a:noFill/>
          <a:ln>
            <a:noFill/>
          </a:ln>
        </p:spPr>
      </p:sp>
      <p:sp>
        <p:nvSpPr>
          <p:cNvPr id="140" name="Google Shape;140;p30"/>
          <p:cNvSpPr txBox="1"/>
          <p:nvPr>
            <p:ph type="title"/>
          </p:nvPr>
        </p:nvSpPr>
        <p:spPr>
          <a:xfrm>
            <a:off x="540300" y="445025"/>
            <a:ext cx="5022300" cy="100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141" name="Google Shape;141;p30"/>
          <p:cNvSpPr txBox="1"/>
          <p:nvPr>
            <p:ph idx="1" type="body"/>
          </p:nvPr>
        </p:nvSpPr>
        <p:spPr>
          <a:xfrm>
            <a:off x="540300" y="1665400"/>
            <a:ext cx="5022300" cy="3015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Image Waves 2 1">
  <p:cSld name="Title and body Image Waves 2">
    <p:spTree>
      <p:nvGrpSpPr>
        <p:cNvPr id="142" name="Shape 142"/>
        <p:cNvGrpSpPr/>
        <p:nvPr/>
      </p:nvGrpSpPr>
      <p:grpSpPr>
        <a:xfrm>
          <a:off x="0" y="0"/>
          <a:ext cx="0" cy="0"/>
          <a:chOff x="0" y="0"/>
          <a:chExt cx="0" cy="0"/>
        </a:xfrm>
      </p:grpSpPr>
      <p:pic>
        <p:nvPicPr>
          <p:cNvPr id="143" name="Google Shape;143;p31"/>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
        <p:nvSpPr>
          <p:cNvPr id="144" name="Google Shape;144;p31"/>
          <p:cNvSpPr/>
          <p:nvPr>
            <p:ph idx="2" type="pic"/>
          </p:nvPr>
        </p:nvSpPr>
        <p:spPr>
          <a:xfrm>
            <a:off x="5790401" y="445025"/>
            <a:ext cx="2887800" cy="4236000"/>
          </a:xfrm>
          <a:prstGeom prst="roundRect">
            <a:avLst>
              <a:gd fmla="val 9376" name="adj"/>
            </a:avLst>
          </a:prstGeom>
          <a:noFill/>
          <a:ln>
            <a:noFill/>
          </a:ln>
        </p:spPr>
      </p:sp>
      <p:sp>
        <p:nvSpPr>
          <p:cNvPr id="145" name="Google Shape;145;p31"/>
          <p:cNvSpPr txBox="1"/>
          <p:nvPr>
            <p:ph type="title"/>
          </p:nvPr>
        </p:nvSpPr>
        <p:spPr>
          <a:xfrm>
            <a:off x="540300" y="445025"/>
            <a:ext cx="5022300" cy="100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146" name="Google Shape;146;p31"/>
          <p:cNvSpPr txBox="1"/>
          <p:nvPr>
            <p:ph idx="1" type="body"/>
          </p:nvPr>
        </p:nvSpPr>
        <p:spPr>
          <a:xfrm>
            <a:off x="540300" y="1665400"/>
            <a:ext cx="5022300" cy="3015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sp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_1">
    <p:bg>
      <p:bgPr>
        <a:solidFill>
          <a:srgbClr val="0E84F7"/>
        </a:solidFill>
      </p:bgPr>
    </p:bg>
    <p:spTree>
      <p:nvGrpSpPr>
        <p:cNvPr id="151" name="Shape 151"/>
        <p:cNvGrpSpPr/>
        <p:nvPr/>
      </p:nvGrpSpPr>
      <p:grpSpPr>
        <a:xfrm>
          <a:off x="0" y="0"/>
          <a:ext cx="0" cy="0"/>
          <a:chOff x="0" y="0"/>
          <a:chExt cx="0" cy="0"/>
        </a:xfrm>
      </p:grpSpPr>
      <p:pic>
        <p:nvPicPr>
          <p:cNvPr id="152" name="Google Shape;152;p33"/>
          <p:cNvPicPr preferRelativeResize="0"/>
          <p:nvPr/>
        </p:nvPicPr>
        <p:blipFill rotWithShape="1">
          <a:blip r:embed="rId2">
            <a:alphaModFix/>
          </a:blip>
          <a:srcRect b="0" l="0" r="2714" t="0"/>
          <a:stretch/>
        </p:blipFill>
        <p:spPr>
          <a:xfrm>
            <a:off x="1464000" y="0"/>
            <a:ext cx="7676252" cy="5143501"/>
          </a:xfrm>
          <a:prstGeom prst="rect">
            <a:avLst/>
          </a:prstGeom>
          <a:noFill/>
          <a:ln>
            <a:noFill/>
          </a:ln>
        </p:spPr>
      </p:pic>
      <p:sp>
        <p:nvSpPr>
          <p:cNvPr id="153" name="Google Shape;153;p33"/>
          <p:cNvSpPr/>
          <p:nvPr/>
        </p:nvSpPr>
        <p:spPr>
          <a:xfrm rot="-5400000">
            <a:off x="2000250" y="-2000250"/>
            <a:ext cx="5143500" cy="9144000"/>
          </a:xfrm>
          <a:prstGeom prst="rect">
            <a:avLst/>
          </a:prstGeom>
          <a:gradFill>
            <a:gsLst>
              <a:gs pos="0">
                <a:srgbClr val="0E84F7"/>
              </a:gs>
              <a:gs pos="46000">
                <a:srgbClr val="0E84F7">
                  <a:alpha val="51372"/>
                </a:srgbClr>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33"/>
          <p:cNvSpPr/>
          <p:nvPr/>
        </p:nvSpPr>
        <p:spPr>
          <a:xfrm rot="-5400000">
            <a:off x="2550950" y="-1449450"/>
            <a:ext cx="5143500" cy="8042400"/>
          </a:xfrm>
          <a:prstGeom prst="rect">
            <a:avLst/>
          </a:prstGeom>
          <a:gradFill>
            <a:gsLst>
              <a:gs pos="0">
                <a:srgbClr val="0E84F7"/>
              </a:gs>
              <a:gs pos="46000">
                <a:srgbClr val="0E84F7">
                  <a:alpha val="51372"/>
                </a:srgbClr>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5" name="Google Shape;155;p33" title="Connection Waves_LARGE-04.png"/>
          <p:cNvPicPr preferRelativeResize="0"/>
          <p:nvPr/>
        </p:nvPicPr>
        <p:blipFill rotWithShape="1">
          <a:blip r:embed="rId3">
            <a:alphaModFix/>
          </a:blip>
          <a:srcRect b="11590" l="0" r="5722" t="0"/>
          <a:stretch/>
        </p:blipFill>
        <p:spPr>
          <a:xfrm flipH="1">
            <a:off x="0" y="2715025"/>
            <a:ext cx="9144000" cy="2428474"/>
          </a:xfrm>
          <a:prstGeom prst="rect">
            <a:avLst/>
          </a:prstGeom>
          <a:noFill/>
          <a:ln>
            <a:noFill/>
          </a:ln>
        </p:spPr>
      </p:pic>
      <p:sp>
        <p:nvSpPr>
          <p:cNvPr id="156" name="Google Shape;156;p33"/>
          <p:cNvSpPr txBox="1"/>
          <p:nvPr>
            <p:ph type="ctrTitle"/>
          </p:nvPr>
        </p:nvSpPr>
        <p:spPr>
          <a:xfrm>
            <a:off x="572275" y="221000"/>
            <a:ext cx="4593900" cy="1774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3300"/>
              <a:buFont typeface="Poppins"/>
              <a:buNone/>
              <a:defRPr b="1" sz="3300">
                <a:solidFill>
                  <a:schemeClr val="lt1"/>
                </a:solidFill>
                <a:latin typeface="Poppins"/>
                <a:ea typeface="Poppins"/>
                <a:cs typeface="Poppins"/>
                <a:sym typeface="Poppins"/>
              </a:defRPr>
            </a:lvl1pPr>
            <a:lvl2pPr lvl="1"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2pPr>
            <a:lvl3pPr lvl="2"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3pPr>
            <a:lvl4pPr lvl="3"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4pPr>
            <a:lvl5pPr lvl="4"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5pPr>
            <a:lvl6pPr lvl="5"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6pPr>
            <a:lvl7pPr lvl="6"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7pPr>
            <a:lvl8pPr lvl="7"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8pPr>
            <a:lvl9pPr lvl="8"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9pPr>
          </a:lstStyle>
          <a:p/>
        </p:txBody>
      </p:sp>
      <p:sp>
        <p:nvSpPr>
          <p:cNvPr id="157" name="Google Shape;157;p33"/>
          <p:cNvSpPr txBox="1"/>
          <p:nvPr>
            <p:ph idx="1" type="subTitle"/>
          </p:nvPr>
        </p:nvSpPr>
        <p:spPr>
          <a:xfrm>
            <a:off x="572275" y="1966425"/>
            <a:ext cx="41520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FFD856"/>
              </a:buClr>
              <a:buSzPts val="2400"/>
              <a:buFont typeface="Poppins SemiBold"/>
              <a:buNone/>
              <a:defRPr sz="2400">
                <a:solidFill>
                  <a:srgbClr val="FFD856"/>
                </a:solidFill>
                <a:latin typeface="Poppins SemiBold"/>
                <a:ea typeface="Poppins SemiBold"/>
                <a:cs typeface="Poppins SemiBold"/>
                <a:sym typeface="Poppins SemiBold"/>
              </a:defRPr>
            </a:lvl1pPr>
            <a:lvl2pPr lvl="1"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City">
  <p:cSld name="TITLE_AND_BODY_1_2">
    <p:spTree>
      <p:nvGrpSpPr>
        <p:cNvPr id="158" name="Shape 158"/>
        <p:cNvGrpSpPr/>
        <p:nvPr/>
      </p:nvGrpSpPr>
      <p:grpSpPr>
        <a:xfrm>
          <a:off x="0" y="0"/>
          <a:ext cx="0" cy="0"/>
          <a:chOff x="0" y="0"/>
          <a:chExt cx="0" cy="0"/>
        </a:xfrm>
      </p:grpSpPr>
      <p:sp>
        <p:nvSpPr>
          <p:cNvPr id="159" name="Google Shape;159;p34"/>
          <p:cNvSpPr/>
          <p:nvPr/>
        </p:nvSpPr>
        <p:spPr>
          <a:xfrm>
            <a:off x="-50" y="-75"/>
            <a:ext cx="4029000" cy="5143500"/>
          </a:xfrm>
          <a:prstGeom prst="rect">
            <a:avLst/>
          </a:prstGeom>
          <a:solidFill>
            <a:srgbClr val="1D033E"/>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id="160" name="Google Shape;160;p34"/>
          <p:cNvPicPr preferRelativeResize="0"/>
          <p:nvPr/>
        </p:nvPicPr>
        <p:blipFill rotWithShape="1">
          <a:blip r:embed="rId2">
            <a:alphaModFix amt="57000"/>
          </a:blip>
          <a:srcRect b="3852" l="37576" r="18085" t="11106"/>
          <a:stretch/>
        </p:blipFill>
        <p:spPr>
          <a:xfrm>
            <a:off x="-25" y="-75"/>
            <a:ext cx="4029076" cy="5143499"/>
          </a:xfrm>
          <a:prstGeom prst="rect">
            <a:avLst/>
          </a:prstGeom>
          <a:noFill/>
          <a:ln>
            <a:noFill/>
          </a:ln>
        </p:spPr>
      </p:pic>
      <p:sp>
        <p:nvSpPr>
          <p:cNvPr id="161" name="Google Shape;161;p34"/>
          <p:cNvSpPr txBox="1"/>
          <p:nvPr>
            <p:ph idx="1" type="body"/>
          </p:nvPr>
        </p:nvSpPr>
        <p:spPr>
          <a:xfrm>
            <a:off x="4441075" y="1540775"/>
            <a:ext cx="4314900" cy="28551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Font typeface="Poppins"/>
              <a:buChar char="●"/>
              <a:defRPr b="1">
                <a:solidFill>
                  <a:srgbClr val="3D3D3D"/>
                </a:solidFill>
                <a:latin typeface="Poppins"/>
                <a:ea typeface="Poppins"/>
                <a:cs typeface="Poppins"/>
                <a:sym typeface="Poppins"/>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
        <p:nvSpPr>
          <p:cNvPr id="162" name="Google Shape;162;p34"/>
          <p:cNvSpPr txBox="1"/>
          <p:nvPr>
            <p:ph type="title"/>
          </p:nvPr>
        </p:nvSpPr>
        <p:spPr>
          <a:xfrm>
            <a:off x="4441075" y="376175"/>
            <a:ext cx="44952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0E84F7"/>
              </a:buClr>
              <a:buSzPts val="3000"/>
              <a:buNone/>
              <a:defRPr sz="3000">
                <a:solidFill>
                  <a:srgbClr val="0E84F7"/>
                </a:solidFill>
                <a:highlight>
                  <a:schemeClr val="lt1"/>
                </a:highlight>
              </a:defRPr>
            </a:lvl1pPr>
            <a:lvl2pPr lvl="1" algn="l">
              <a:lnSpc>
                <a:spcPct val="100000"/>
              </a:lnSpc>
              <a:spcBef>
                <a:spcPts val="0"/>
              </a:spcBef>
              <a:spcAft>
                <a:spcPts val="0"/>
              </a:spcAft>
              <a:buClr>
                <a:srgbClr val="0E84F7"/>
              </a:buClr>
              <a:buSzPts val="2800"/>
              <a:buNone/>
              <a:defRPr>
                <a:solidFill>
                  <a:srgbClr val="0E84F7"/>
                </a:solidFill>
              </a:defRPr>
            </a:lvl2pPr>
            <a:lvl3pPr lvl="2" algn="l">
              <a:lnSpc>
                <a:spcPct val="100000"/>
              </a:lnSpc>
              <a:spcBef>
                <a:spcPts val="0"/>
              </a:spcBef>
              <a:spcAft>
                <a:spcPts val="0"/>
              </a:spcAft>
              <a:buClr>
                <a:srgbClr val="0E84F7"/>
              </a:buClr>
              <a:buSzPts val="2800"/>
              <a:buNone/>
              <a:defRPr>
                <a:solidFill>
                  <a:srgbClr val="0E84F7"/>
                </a:solidFill>
              </a:defRPr>
            </a:lvl3pPr>
            <a:lvl4pPr lvl="3" algn="l">
              <a:lnSpc>
                <a:spcPct val="100000"/>
              </a:lnSpc>
              <a:spcBef>
                <a:spcPts val="0"/>
              </a:spcBef>
              <a:spcAft>
                <a:spcPts val="0"/>
              </a:spcAft>
              <a:buClr>
                <a:srgbClr val="0E84F7"/>
              </a:buClr>
              <a:buSzPts val="2800"/>
              <a:buNone/>
              <a:defRPr>
                <a:solidFill>
                  <a:srgbClr val="0E84F7"/>
                </a:solidFill>
              </a:defRPr>
            </a:lvl4pPr>
            <a:lvl5pPr lvl="4" algn="l">
              <a:lnSpc>
                <a:spcPct val="100000"/>
              </a:lnSpc>
              <a:spcBef>
                <a:spcPts val="0"/>
              </a:spcBef>
              <a:spcAft>
                <a:spcPts val="0"/>
              </a:spcAft>
              <a:buClr>
                <a:srgbClr val="0E84F7"/>
              </a:buClr>
              <a:buSzPts val="2800"/>
              <a:buNone/>
              <a:defRPr>
                <a:solidFill>
                  <a:srgbClr val="0E84F7"/>
                </a:solidFill>
              </a:defRPr>
            </a:lvl5pPr>
            <a:lvl6pPr lvl="5" algn="l">
              <a:lnSpc>
                <a:spcPct val="100000"/>
              </a:lnSpc>
              <a:spcBef>
                <a:spcPts val="0"/>
              </a:spcBef>
              <a:spcAft>
                <a:spcPts val="0"/>
              </a:spcAft>
              <a:buClr>
                <a:srgbClr val="0E84F7"/>
              </a:buClr>
              <a:buSzPts val="2800"/>
              <a:buNone/>
              <a:defRPr>
                <a:solidFill>
                  <a:srgbClr val="0E84F7"/>
                </a:solidFill>
              </a:defRPr>
            </a:lvl6pPr>
            <a:lvl7pPr lvl="6" algn="l">
              <a:lnSpc>
                <a:spcPct val="100000"/>
              </a:lnSpc>
              <a:spcBef>
                <a:spcPts val="0"/>
              </a:spcBef>
              <a:spcAft>
                <a:spcPts val="0"/>
              </a:spcAft>
              <a:buClr>
                <a:srgbClr val="0E84F7"/>
              </a:buClr>
              <a:buSzPts val="2800"/>
              <a:buNone/>
              <a:defRPr>
                <a:solidFill>
                  <a:srgbClr val="0E84F7"/>
                </a:solidFill>
              </a:defRPr>
            </a:lvl7pPr>
            <a:lvl8pPr lvl="7" algn="l">
              <a:lnSpc>
                <a:spcPct val="100000"/>
              </a:lnSpc>
              <a:spcBef>
                <a:spcPts val="0"/>
              </a:spcBef>
              <a:spcAft>
                <a:spcPts val="0"/>
              </a:spcAft>
              <a:buClr>
                <a:srgbClr val="0E84F7"/>
              </a:buClr>
              <a:buSzPts val="2800"/>
              <a:buNone/>
              <a:defRPr>
                <a:solidFill>
                  <a:srgbClr val="0E84F7"/>
                </a:solidFill>
              </a:defRPr>
            </a:lvl8pPr>
            <a:lvl9pPr lvl="8" algn="l">
              <a:lnSpc>
                <a:spcPct val="100000"/>
              </a:lnSpc>
              <a:spcBef>
                <a:spcPts val="0"/>
              </a:spcBef>
              <a:spcAft>
                <a:spcPts val="0"/>
              </a:spcAft>
              <a:buClr>
                <a:srgbClr val="0E84F7"/>
              </a:buClr>
              <a:buSzPts val="2800"/>
              <a:buNone/>
              <a:defRPr>
                <a:solidFill>
                  <a:srgbClr val="0E84F7"/>
                </a:solidFill>
              </a:defRPr>
            </a:lvl9pPr>
          </a:lstStyle>
          <a:p/>
        </p:txBody>
      </p:sp>
      <p:sp>
        <p:nvSpPr>
          <p:cNvPr id="163" name="Google Shape;163;p34"/>
          <p:cNvSpPr/>
          <p:nvPr/>
        </p:nvSpPr>
        <p:spPr>
          <a:xfrm rot="10800000">
            <a:off x="13" y="1468432"/>
            <a:ext cx="4029000" cy="3675000"/>
          </a:xfrm>
          <a:prstGeom prst="rect">
            <a:avLst/>
          </a:prstGeom>
          <a:gradFill>
            <a:gsLst>
              <a:gs pos="0">
                <a:srgbClr val="1D033E"/>
              </a:gs>
              <a:gs pos="100000">
                <a:srgbClr val="FFFFFF">
                  <a:alpha val="0"/>
                </a:srgbClr>
              </a:gs>
            </a:gsLst>
            <a:lin ang="5400700"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id="164" name="Google Shape;164;p34"/>
          <p:cNvPicPr preferRelativeResize="0"/>
          <p:nvPr/>
        </p:nvPicPr>
        <p:blipFill rotWithShape="1">
          <a:blip r:embed="rId3">
            <a:alphaModFix/>
          </a:blip>
          <a:srcRect b="23353" l="0" r="0" t="-3085"/>
          <a:stretch/>
        </p:blipFill>
        <p:spPr>
          <a:xfrm>
            <a:off x="2140599" y="4451675"/>
            <a:ext cx="1287101" cy="289125"/>
          </a:xfrm>
          <a:prstGeom prst="rect">
            <a:avLst/>
          </a:prstGeom>
          <a:noFill/>
          <a:ln>
            <a:noFill/>
          </a:ln>
        </p:spPr>
      </p:pic>
      <p:pic>
        <p:nvPicPr>
          <p:cNvPr id="165" name="Google Shape;165;p34"/>
          <p:cNvPicPr preferRelativeResize="0"/>
          <p:nvPr/>
        </p:nvPicPr>
        <p:blipFill rotWithShape="1">
          <a:blip r:embed="rId4">
            <a:alphaModFix/>
          </a:blip>
          <a:srcRect b="0" l="0" r="0" t="0"/>
          <a:stretch/>
        </p:blipFill>
        <p:spPr>
          <a:xfrm>
            <a:off x="493251" y="3653156"/>
            <a:ext cx="1238798" cy="446842"/>
          </a:xfrm>
          <a:prstGeom prst="rect">
            <a:avLst/>
          </a:prstGeom>
          <a:noFill/>
          <a:ln>
            <a:noFill/>
          </a:ln>
        </p:spPr>
      </p:pic>
      <p:pic>
        <p:nvPicPr>
          <p:cNvPr id="166" name="Google Shape;166;p34"/>
          <p:cNvPicPr preferRelativeResize="0"/>
          <p:nvPr/>
        </p:nvPicPr>
        <p:blipFill rotWithShape="1">
          <a:blip r:embed="rId5">
            <a:alphaModFix/>
          </a:blip>
          <a:srcRect b="0" l="0" r="0" t="0"/>
          <a:stretch/>
        </p:blipFill>
        <p:spPr>
          <a:xfrm>
            <a:off x="504226" y="3932000"/>
            <a:ext cx="1216850" cy="1216850"/>
          </a:xfrm>
          <a:prstGeom prst="rect">
            <a:avLst/>
          </a:prstGeom>
          <a:noFill/>
          <a:ln>
            <a:noFill/>
          </a:ln>
        </p:spPr>
      </p:pic>
      <p:pic>
        <p:nvPicPr>
          <p:cNvPr id="167" name="Google Shape;167;p34"/>
          <p:cNvPicPr preferRelativeResize="0"/>
          <p:nvPr/>
        </p:nvPicPr>
        <p:blipFill rotWithShape="1">
          <a:blip r:embed="rId6">
            <a:alphaModFix/>
          </a:blip>
          <a:srcRect b="0" l="0" r="0" t="0"/>
          <a:stretch/>
        </p:blipFill>
        <p:spPr>
          <a:xfrm>
            <a:off x="2034750" y="3725302"/>
            <a:ext cx="1498800" cy="3747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type="secHead">
  <p:cSld name="SECTION_HEADER">
    <p:bg>
      <p:bgPr>
        <a:solidFill>
          <a:schemeClr val="lt1"/>
        </a:solidFill>
      </p:bgPr>
    </p:bg>
    <p:spTree>
      <p:nvGrpSpPr>
        <p:cNvPr id="168" name="Shape 168"/>
        <p:cNvGrpSpPr/>
        <p:nvPr/>
      </p:nvGrpSpPr>
      <p:grpSpPr>
        <a:xfrm>
          <a:off x="0" y="0"/>
          <a:ext cx="0" cy="0"/>
          <a:chOff x="0" y="0"/>
          <a:chExt cx="0" cy="0"/>
        </a:xfrm>
      </p:grpSpPr>
      <p:pic>
        <p:nvPicPr>
          <p:cNvPr id="169" name="Google Shape;169;p35"/>
          <p:cNvPicPr preferRelativeResize="0"/>
          <p:nvPr/>
        </p:nvPicPr>
        <p:blipFill rotWithShape="1">
          <a:blip r:embed="rId2">
            <a:alphaModFix/>
          </a:blip>
          <a:srcRect b="0" l="0" r="0" t="0"/>
          <a:stretch/>
        </p:blipFill>
        <p:spPr>
          <a:xfrm>
            <a:off x="0" y="51"/>
            <a:ext cx="9144000" cy="5143449"/>
          </a:xfrm>
          <a:prstGeom prst="rect">
            <a:avLst/>
          </a:prstGeom>
          <a:noFill/>
          <a:ln>
            <a:noFill/>
          </a:ln>
        </p:spPr>
      </p:pic>
      <p:sp>
        <p:nvSpPr>
          <p:cNvPr id="170" name="Google Shape;170;p35"/>
          <p:cNvSpPr txBox="1"/>
          <p:nvPr>
            <p:ph type="title"/>
          </p:nvPr>
        </p:nvSpPr>
        <p:spPr>
          <a:xfrm>
            <a:off x="683250" y="2079738"/>
            <a:ext cx="77775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1pPr>
            <a:lvl2pPr lvl="1"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2pPr>
            <a:lvl3pPr lvl="2"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3pPr>
            <a:lvl4pPr lvl="3"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4pPr>
            <a:lvl5pPr lvl="4"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5pPr>
            <a:lvl6pPr lvl="5"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6pPr>
            <a:lvl7pPr lvl="6"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7pPr>
            <a:lvl8pPr lvl="7"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8pPr>
            <a:lvl9pPr lvl="8"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imple 1">
  <p:cSld name="CUSTOM">
    <p:spTree>
      <p:nvGrpSpPr>
        <p:cNvPr id="171" name="Shape 171"/>
        <p:cNvGrpSpPr/>
        <p:nvPr/>
      </p:nvGrpSpPr>
      <p:grpSpPr>
        <a:xfrm>
          <a:off x="0" y="0"/>
          <a:ext cx="0" cy="0"/>
          <a:chOff x="0" y="0"/>
          <a:chExt cx="0" cy="0"/>
        </a:xfrm>
      </p:grpSpPr>
      <p:pic>
        <p:nvPicPr>
          <p:cNvPr id="172" name="Google Shape;172;p36"/>
          <p:cNvPicPr preferRelativeResize="0"/>
          <p:nvPr/>
        </p:nvPicPr>
        <p:blipFill rotWithShape="1">
          <a:blip r:embed="rId2">
            <a:alphaModFix/>
          </a:blip>
          <a:srcRect b="40651" l="11060" r="97" t="-502"/>
          <a:stretch/>
        </p:blipFill>
        <p:spPr>
          <a:xfrm flipH="1" rot="7">
            <a:off x="0" y="3398806"/>
            <a:ext cx="9144000" cy="1744684"/>
          </a:xfrm>
          <a:prstGeom prst="rect">
            <a:avLst/>
          </a:prstGeom>
          <a:noFill/>
          <a:ln>
            <a:noFill/>
          </a:ln>
        </p:spPr>
      </p:pic>
      <p:sp>
        <p:nvSpPr>
          <p:cNvPr id="173" name="Google Shape;173;p36"/>
          <p:cNvSpPr txBox="1"/>
          <p:nvPr>
            <p:ph type="title"/>
          </p:nvPr>
        </p:nvSpPr>
        <p:spPr>
          <a:xfrm>
            <a:off x="540300" y="445025"/>
            <a:ext cx="61668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174" name="Google Shape;174;p36"/>
          <p:cNvSpPr txBox="1"/>
          <p:nvPr>
            <p:ph idx="1" type="body"/>
          </p:nvPr>
        </p:nvSpPr>
        <p:spPr>
          <a:xfrm>
            <a:off x="540300" y="1152475"/>
            <a:ext cx="5299800" cy="3510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lt1"/>
        </a:solidFill>
      </p:bgPr>
    </p:bg>
    <p:spTree>
      <p:nvGrpSpPr>
        <p:cNvPr id="175" name="Shape 175"/>
        <p:cNvGrpSpPr/>
        <p:nvPr/>
      </p:nvGrpSpPr>
      <p:grpSpPr>
        <a:xfrm>
          <a:off x="0" y="0"/>
          <a:ext cx="0" cy="0"/>
          <a:chOff x="0" y="0"/>
          <a:chExt cx="0" cy="0"/>
        </a:xfrm>
      </p:grpSpPr>
      <p:pic>
        <p:nvPicPr>
          <p:cNvPr id="176" name="Google Shape;176;p37"/>
          <p:cNvPicPr preferRelativeResize="0"/>
          <p:nvPr/>
        </p:nvPicPr>
        <p:blipFill rotWithShape="1">
          <a:blip r:embed="rId2">
            <a:alphaModFix/>
          </a:blip>
          <a:srcRect b="0" l="0" r="0" t="0"/>
          <a:stretch/>
        </p:blipFill>
        <p:spPr>
          <a:xfrm>
            <a:off x="0" y="51"/>
            <a:ext cx="9144000" cy="5143449"/>
          </a:xfrm>
          <a:prstGeom prst="rect">
            <a:avLst/>
          </a:prstGeom>
          <a:noFill/>
          <a:ln>
            <a:noFill/>
          </a:ln>
        </p:spPr>
      </p:pic>
      <p:sp>
        <p:nvSpPr>
          <p:cNvPr id="177" name="Google Shape;177;p37"/>
          <p:cNvSpPr txBox="1"/>
          <p:nvPr>
            <p:ph type="title"/>
          </p:nvPr>
        </p:nvSpPr>
        <p:spPr>
          <a:xfrm>
            <a:off x="683250" y="2079738"/>
            <a:ext cx="77775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1pPr>
            <a:lvl2pPr lvl="1"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2pPr>
            <a:lvl3pPr lvl="2"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3pPr>
            <a:lvl4pPr lvl="3"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4pPr>
            <a:lvl5pPr lvl="4"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5pPr>
            <a:lvl6pPr lvl="5"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6pPr>
            <a:lvl7pPr lvl="6"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7pPr>
            <a:lvl8pPr lvl="7"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8pPr>
            <a:lvl9pPr lvl="8"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9pPr>
          </a:lstStyle>
          <a:p/>
        </p:txBody>
      </p:sp>
      <p:sp>
        <p:nvSpPr>
          <p:cNvPr id="178" name="Google Shape;178;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3">
    <p:spTree>
      <p:nvGrpSpPr>
        <p:cNvPr id="179" name="Shape 179"/>
        <p:cNvGrpSpPr/>
        <p:nvPr/>
      </p:nvGrpSpPr>
      <p:grpSpPr>
        <a:xfrm>
          <a:off x="0" y="0"/>
          <a:ext cx="0" cy="0"/>
          <a:chOff x="0" y="0"/>
          <a:chExt cx="0" cy="0"/>
        </a:xfrm>
      </p:grpSpPr>
      <p:pic>
        <p:nvPicPr>
          <p:cNvPr id="180" name="Google Shape;180;p38"/>
          <p:cNvPicPr preferRelativeResize="0"/>
          <p:nvPr/>
        </p:nvPicPr>
        <p:blipFill rotWithShape="1">
          <a:blip r:embed="rId2">
            <a:alphaModFix/>
          </a:blip>
          <a:srcRect b="0" l="0" r="0" t="0"/>
          <a:stretch/>
        </p:blipFill>
        <p:spPr>
          <a:xfrm>
            <a:off x="-7" y="-15"/>
            <a:ext cx="9144000" cy="5143524"/>
          </a:xfrm>
          <a:prstGeom prst="rect">
            <a:avLst/>
          </a:prstGeom>
          <a:noFill/>
          <a:ln>
            <a:noFill/>
          </a:ln>
        </p:spPr>
      </p:pic>
      <p:sp>
        <p:nvSpPr>
          <p:cNvPr id="181" name="Google Shape;181;p38"/>
          <p:cNvSpPr txBox="1"/>
          <p:nvPr>
            <p:ph type="ctrTitle"/>
          </p:nvPr>
        </p:nvSpPr>
        <p:spPr>
          <a:xfrm>
            <a:off x="311700" y="302325"/>
            <a:ext cx="5518200" cy="1774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1pPr>
            <a:lvl2pPr lvl="1" algn="ctr">
              <a:lnSpc>
                <a:spcPct val="100000"/>
              </a:lnSpc>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2pPr>
            <a:lvl3pPr lvl="2" algn="ctr">
              <a:lnSpc>
                <a:spcPct val="100000"/>
              </a:lnSpc>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3pPr>
            <a:lvl4pPr lvl="3" algn="ctr">
              <a:lnSpc>
                <a:spcPct val="100000"/>
              </a:lnSpc>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4pPr>
            <a:lvl5pPr lvl="4" algn="ctr">
              <a:lnSpc>
                <a:spcPct val="100000"/>
              </a:lnSpc>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5pPr>
            <a:lvl6pPr lvl="5" algn="ctr">
              <a:lnSpc>
                <a:spcPct val="100000"/>
              </a:lnSpc>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6pPr>
            <a:lvl7pPr lvl="6" algn="ctr">
              <a:lnSpc>
                <a:spcPct val="100000"/>
              </a:lnSpc>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7pPr>
            <a:lvl8pPr lvl="7" algn="ctr">
              <a:lnSpc>
                <a:spcPct val="100000"/>
              </a:lnSpc>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8pPr>
            <a:lvl9pPr lvl="8" algn="ctr">
              <a:lnSpc>
                <a:spcPct val="100000"/>
              </a:lnSpc>
              <a:spcBef>
                <a:spcPts val="0"/>
              </a:spcBef>
              <a:spcAft>
                <a:spcPts val="0"/>
              </a:spcAft>
              <a:buClr>
                <a:srgbClr val="6D01CB"/>
              </a:buClr>
              <a:buSzPts val="4500"/>
              <a:buFont typeface="Poppins"/>
              <a:buNone/>
              <a:defRPr b="1" sz="4500">
                <a:solidFill>
                  <a:srgbClr val="6D01CB"/>
                </a:solidFill>
                <a:latin typeface="Poppins"/>
                <a:ea typeface="Poppins"/>
                <a:cs typeface="Poppins"/>
                <a:sym typeface="Poppins"/>
              </a:defRPr>
            </a:lvl9pPr>
          </a:lstStyle>
          <a:p/>
        </p:txBody>
      </p:sp>
      <p:sp>
        <p:nvSpPr>
          <p:cNvPr id="182" name="Google Shape;182;p38"/>
          <p:cNvSpPr txBox="1"/>
          <p:nvPr>
            <p:ph idx="1" type="subTitle"/>
          </p:nvPr>
        </p:nvSpPr>
        <p:spPr>
          <a:xfrm>
            <a:off x="311700" y="2336100"/>
            <a:ext cx="44394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1pPr>
            <a:lvl2pPr lvl="1"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2pPr>
            <a:lvl3pPr lvl="2"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3pPr>
            <a:lvl4pPr lvl="3"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4pPr>
            <a:lvl5pPr lvl="4"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5pPr>
            <a:lvl6pPr lvl="5"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6pPr>
            <a:lvl7pPr lvl="6"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7pPr>
            <a:lvl8pPr lvl="7"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8pPr>
            <a:lvl9pPr lvl="8" algn="ctr">
              <a:lnSpc>
                <a:spcPct val="100000"/>
              </a:lnSpc>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9pPr>
          </a:lstStyle>
          <a:p/>
        </p:txBody>
      </p:sp>
      <p:sp>
        <p:nvSpPr>
          <p:cNvPr id="183" name="Google Shape;183;p38"/>
          <p:cNvSpPr txBox="1"/>
          <p:nvPr>
            <p:ph idx="12" type="sldNum"/>
          </p:nvPr>
        </p:nvSpPr>
        <p:spPr>
          <a:xfrm>
            <a:off x="8472458" y="4663217"/>
            <a:ext cx="548700" cy="338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84" name="Google Shape;184;p38"/>
          <p:cNvPicPr preferRelativeResize="0"/>
          <p:nvPr/>
        </p:nvPicPr>
        <p:blipFill rotWithShape="1">
          <a:blip r:embed="rId3">
            <a:alphaModFix/>
          </a:blip>
          <a:srcRect b="0" l="0" r="0" t="0"/>
          <a:stretch/>
        </p:blipFill>
        <p:spPr>
          <a:xfrm>
            <a:off x="311700" y="3790575"/>
            <a:ext cx="2903401" cy="1048225"/>
          </a:xfrm>
          <a:prstGeom prst="rect">
            <a:avLst/>
          </a:prstGeom>
          <a:noFill/>
          <a:ln>
            <a:noFill/>
          </a:ln>
        </p:spPr>
      </p:pic>
      <p:sp>
        <p:nvSpPr>
          <p:cNvPr id="185" name="Google Shape;185;p38"/>
          <p:cNvSpPr/>
          <p:nvPr/>
        </p:nvSpPr>
        <p:spPr>
          <a:xfrm>
            <a:off x="232775" y="3673600"/>
            <a:ext cx="3077100" cy="1272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Medium"/>
              <a:ea typeface="Poppins Medium"/>
              <a:cs typeface="Poppins Medium"/>
              <a:sym typeface="Poppins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Dark Purple">
  <p:cSld name="TITLE_AND_BODY_1">
    <p:spTree>
      <p:nvGrpSpPr>
        <p:cNvPr id="186" name="Shape 186"/>
        <p:cNvGrpSpPr/>
        <p:nvPr/>
      </p:nvGrpSpPr>
      <p:grpSpPr>
        <a:xfrm>
          <a:off x="0" y="0"/>
          <a:ext cx="0" cy="0"/>
          <a:chOff x="0" y="0"/>
          <a:chExt cx="0" cy="0"/>
        </a:xfrm>
      </p:grpSpPr>
      <p:sp>
        <p:nvSpPr>
          <p:cNvPr id="187" name="Google Shape;187;p39"/>
          <p:cNvSpPr/>
          <p:nvPr/>
        </p:nvSpPr>
        <p:spPr>
          <a:xfrm>
            <a:off x="0" y="0"/>
            <a:ext cx="4029000" cy="5143500"/>
          </a:xfrm>
          <a:prstGeom prst="rect">
            <a:avLst/>
          </a:prstGeom>
          <a:solidFill>
            <a:srgbClr val="1D033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Poppins Medium"/>
              <a:ea typeface="Poppins Medium"/>
              <a:cs typeface="Poppins Medium"/>
              <a:sym typeface="Poppins Medium"/>
            </a:endParaRPr>
          </a:p>
        </p:txBody>
      </p:sp>
      <p:sp>
        <p:nvSpPr>
          <p:cNvPr id="188" name="Google Shape;188;p39"/>
          <p:cNvSpPr txBox="1"/>
          <p:nvPr>
            <p:ph type="title"/>
          </p:nvPr>
        </p:nvSpPr>
        <p:spPr>
          <a:xfrm>
            <a:off x="291000" y="440700"/>
            <a:ext cx="3327600" cy="113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9" name="Google Shape;189;p39"/>
          <p:cNvSpPr txBox="1"/>
          <p:nvPr>
            <p:ph idx="1" type="body"/>
          </p:nvPr>
        </p:nvSpPr>
        <p:spPr>
          <a:xfrm>
            <a:off x="4492375" y="552900"/>
            <a:ext cx="4112400" cy="40377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
        <p:nvSpPr>
          <p:cNvPr id="190" name="Google Shape;190;p39"/>
          <p:cNvSpPr txBox="1"/>
          <p:nvPr>
            <p:ph idx="2" type="subTitle"/>
          </p:nvPr>
        </p:nvSpPr>
        <p:spPr>
          <a:xfrm>
            <a:off x="291000" y="1578000"/>
            <a:ext cx="3327600" cy="924000"/>
          </a:xfrm>
          <a:prstGeom prst="rect">
            <a:avLst/>
          </a:prstGeom>
          <a:noFill/>
          <a:ln>
            <a:noFill/>
          </a:ln>
        </p:spPr>
        <p:txBody>
          <a:bodyPr anchorCtr="0" anchor="t" bIns="91425" lIns="91425" spcFirstLastPara="1" rIns="91425" wrap="square" tIns="91425">
            <a:normAutofit/>
          </a:bodyPr>
          <a:lstStyle>
            <a:lvl1pPr lvl="0" algn="l">
              <a:lnSpc>
                <a:spcPct val="125000"/>
              </a:lnSpc>
              <a:spcBef>
                <a:spcPts val="0"/>
              </a:spcBef>
              <a:spcAft>
                <a:spcPts val="0"/>
              </a:spcAft>
              <a:buClr>
                <a:schemeClr val="lt1"/>
              </a:buClr>
              <a:buSzPts val="1800"/>
              <a:buNone/>
              <a:defRPr>
                <a:solidFill>
                  <a:schemeClr val="lt1"/>
                </a:solidFill>
              </a:defRPr>
            </a:lvl1pPr>
            <a:lvl2pPr lvl="1" algn="l">
              <a:lnSpc>
                <a:spcPct val="125000"/>
              </a:lnSpc>
              <a:spcBef>
                <a:spcPts val="0"/>
              </a:spcBef>
              <a:spcAft>
                <a:spcPts val="0"/>
              </a:spcAft>
              <a:buClr>
                <a:schemeClr val="lt1"/>
              </a:buClr>
              <a:buSzPts val="1600"/>
              <a:buNone/>
              <a:defRPr>
                <a:solidFill>
                  <a:schemeClr val="lt1"/>
                </a:solidFill>
              </a:defRPr>
            </a:lvl2pPr>
            <a:lvl3pPr lvl="2" algn="l">
              <a:lnSpc>
                <a:spcPct val="125000"/>
              </a:lnSpc>
              <a:spcBef>
                <a:spcPts val="0"/>
              </a:spcBef>
              <a:spcAft>
                <a:spcPts val="0"/>
              </a:spcAft>
              <a:buClr>
                <a:schemeClr val="lt1"/>
              </a:buClr>
              <a:buSzPts val="1800"/>
              <a:buNone/>
              <a:defRPr sz="1800">
                <a:solidFill>
                  <a:schemeClr val="lt1"/>
                </a:solidFill>
              </a:defRPr>
            </a:lvl3pPr>
            <a:lvl4pPr lvl="3" algn="l">
              <a:lnSpc>
                <a:spcPct val="125000"/>
              </a:lnSpc>
              <a:spcBef>
                <a:spcPts val="0"/>
              </a:spcBef>
              <a:spcAft>
                <a:spcPts val="0"/>
              </a:spcAft>
              <a:buClr>
                <a:schemeClr val="lt1"/>
              </a:buClr>
              <a:buSzPts val="1800"/>
              <a:buNone/>
              <a:defRPr sz="1800">
                <a:solidFill>
                  <a:schemeClr val="lt1"/>
                </a:solidFill>
              </a:defRPr>
            </a:lvl4pPr>
            <a:lvl5pPr lvl="4" algn="l">
              <a:lnSpc>
                <a:spcPct val="125000"/>
              </a:lnSpc>
              <a:spcBef>
                <a:spcPts val="0"/>
              </a:spcBef>
              <a:spcAft>
                <a:spcPts val="0"/>
              </a:spcAft>
              <a:buClr>
                <a:schemeClr val="lt1"/>
              </a:buClr>
              <a:buSzPts val="1800"/>
              <a:buNone/>
              <a:defRPr sz="1800">
                <a:solidFill>
                  <a:schemeClr val="lt1"/>
                </a:solidFill>
              </a:defRPr>
            </a:lvl5pPr>
            <a:lvl6pPr lvl="5" algn="l">
              <a:lnSpc>
                <a:spcPct val="125000"/>
              </a:lnSpc>
              <a:spcBef>
                <a:spcPts val="0"/>
              </a:spcBef>
              <a:spcAft>
                <a:spcPts val="0"/>
              </a:spcAft>
              <a:buClr>
                <a:schemeClr val="lt1"/>
              </a:buClr>
              <a:buSzPts val="1800"/>
              <a:buNone/>
              <a:defRPr sz="1800">
                <a:solidFill>
                  <a:schemeClr val="lt1"/>
                </a:solidFill>
              </a:defRPr>
            </a:lvl6pPr>
            <a:lvl7pPr lvl="6" algn="l">
              <a:lnSpc>
                <a:spcPct val="125000"/>
              </a:lnSpc>
              <a:spcBef>
                <a:spcPts val="0"/>
              </a:spcBef>
              <a:spcAft>
                <a:spcPts val="0"/>
              </a:spcAft>
              <a:buClr>
                <a:schemeClr val="lt1"/>
              </a:buClr>
              <a:buSzPts val="1800"/>
              <a:buNone/>
              <a:defRPr sz="1800">
                <a:solidFill>
                  <a:schemeClr val="lt1"/>
                </a:solidFill>
              </a:defRPr>
            </a:lvl7pPr>
            <a:lvl8pPr lvl="7" algn="l">
              <a:lnSpc>
                <a:spcPct val="125000"/>
              </a:lnSpc>
              <a:spcBef>
                <a:spcPts val="0"/>
              </a:spcBef>
              <a:spcAft>
                <a:spcPts val="0"/>
              </a:spcAft>
              <a:buClr>
                <a:schemeClr val="lt1"/>
              </a:buClr>
              <a:buSzPts val="1800"/>
              <a:buNone/>
              <a:defRPr sz="1800">
                <a:solidFill>
                  <a:schemeClr val="lt1"/>
                </a:solidFill>
              </a:defRPr>
            </a:lvl8pPr>
            <a:lvl9pPr lvl="8" algn="l">
              <a:lnSpc>
                <a:spcPct val="125000"/>
              </a:lnSpc>
              <a:spcBef>
                <a:spcPts val="0"/>
              </a:spcBef>
              <a:spcAft>
                <a:spcPts val="0"/>
              </a:spcAft>
              <a:buClr>
                <a:schemeClr val="lt1"/>
              </a:buClr>
              <a:buSzPts val="1800"/>
              <a:buNone/>
              <a:defRPr sz="1800">
                <a:solidFill>
                  <a:schemeClr val="lt1"/>
                </a:solidFill>
              </a:defRPr>
            </a:lvl9pPr>
          </a:lstStyle>
          <a:p/>
        </p:txBody>
      </p:sp>
      <p:pic>
        <p:nvPicPr>
          <p:cNvPr id="191" name="Google Shape;191;p39"/>
          <p:cNvPicPr preferRelativeResize="0"/>
          <p:nvPr/>
        </p:nvPicPr>
        <p:blipFill rotWithShape="1">
          <a:blip r:embed="rId2">
            <a:alphaModFix/>
          </a:blip>
          <a:srcRect b="24313" l="50136" r="8555" t="18016"/>
          <a:stretch/>
        </p:blipFill>
        <p:spPr>
          <a:xfrm flipH="1" rot="4">
            <a:off x="3" y="3398804"/>
            <a:ext cx="4029000" cy="1744694"/>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imple 2">
  <p:cSld name="CUSTOM_1">
    <p:spTree>
      <p:nvGrpSpPr>
        <p:cNvPr id="192" name="Shape 192"/>
        <p:cNvGrpSpPr/>
        <p:nvPr/>
      </p:nvGrpSpPr>
      <p:grpSpPr>
        <a:xfrm>
          <a:off x="0" y="0"/>
          <a:ext cx="0" cy="0"/>
          <a:chOff x="0" y="0"/>
          <a:chExt cx="0" cy="0"/>
        </a:xfrm>
      </p:grpSpPr>
      <p:sp>
        <p:nvSpPr>
          <p:cNvPr id="193" name="Google Shape;193;p40"/>
          <p:cNvSpPr txBox="1"/>
          <p:nvPr>
            <p:ph type="title"/>
          </p:nvPr>
        </p:nvSpPr>
        <p:spPr>
          <a:xfrm>
            <a:off x="540300" y="445025"/>
            <a:ext cx="61668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194" name="Google Shape;194;p40"/>
          <p:cNvSpPr txBox="1"/>
          <p:nvPr>
            <p:ph idx="1" type="body"/>
          </p:nvPr>
        </p:nvSpPr>
        <p:spPr>
          <a:xfrm>
            <a:off x="540300" y="1152475"/>
            <a:ext cx="5299800" cy="3510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pic>
        <p:nvPicPr>
          <p:cNvPr id="195" name="Google Shape;195;p40"/>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6" name="Shape 196"/>
        <p:cNvGrpSpPr/>
        <p:nvPr/>
      </p:nvGrpSpPr>
      <p:grpSpPr>
        <a:xfrm>
          <a:off x="0" y="0"/>
          <a:ext cx="0" cy="0"/>
          <a:chOff x="0" y="0"/>
          <a:chExt cx="0" cy="0"/>
        </a:xfrm>
      </p:grpSpPr>
      <p:sp>
        <p:nvSpPr>
          <p:cNvPr id="197" name="Google Shape;197;p4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98" name="Google Shape;198;p4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9" name="Google Shape;199;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0" name="Shape 200"/>
        <p:cNvGrpSpPr/>
        <p:nvPr/>
      </p:nvGrpSpPr>
      <p:grpSpPr>
        <a:xfrm>
          <a:off x="0" y="0"/>
          <a:ext cx="0" cy="0"/>
          <a:chOff x="0" y="0"/>
          <a:chExt cx="0" cy="0"/>
        </a:xfrm>
      </p:grpSpPr>
      <p:sp>
        <p:nvSpPr>
          <p:cNvPr id="201" name="Google Shape;201;p42"/>
          <p:cNvSpPr txBox="1"/>
          <p:nvPr>
            <p:ph type="title"/>
          </p:nvPr>
        </p:nvSpPr>
        <p:spPr>
          <a:xfrm>
            <a:off x="311700" y="445025"/>
            <a:ext cx="8520600" cy="5727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4400"/>
              <a:buNone/>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p:txBody>
      </p:sp>
      <p:sp>
        <p:nvSpPr>
          <p:cNvPr id="202" name="Google Shape;202;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Image Waves">
  <p:cSld name="TITLE_AND_BODY_1_1">
    <p:spTree>
      <p:nvGrpSpPr>
        <p:cNvPr id="203" name="Shape 203"/>
        <p:cNvGrpSpPr/>
        <p:nvPr/>
      </p:nvGrpSpPr>
      <p:grpSpPr>
        <a:xfrm>
          <a:off x="0" y="0"/>
          <a:ext cx="0" cy="0"/>
          <a:chOff x="0" y="0"/>
          <a:chExt cx="0" cy="0"/>
        </a:xfrm>
      </p:grpSpPr>
      <p:pic>
        <p:nvPicPr>
          <p:cNvPr id="204" name="Google Shape;204;p43"/>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
        <p:nvSpPr>
          <p:cNvPr id="205" name="Google Shape;205;p43"/>
          <p:cNvSpPr/>
          <p:nvPr>
            <p:ph idx="2" type="pic"/>
          </p:nvPr>
        </p:nvSpPr>
        <p:spPr>
          <a:xfrm>
            <a:off x="5790401" y="445025"/>
            <a:ext cx="2887800" cy="4236000"/>
          </a:xfrm>
          <a:prstGeom prst="roundRect">
            <a:avLst>
              <a:gd fmla="val 9376" name="adj"/>
            </a:avLst>
          </a:prstGeom>
          <a:noFill/>
          <a:ln>
            <a:noFill/>
          </a:ln>
        </p:spPr>
      </p:sp>
      <p:sp>
        <p:nvSpPr>
          <p:cNvPr id="206" name="Google Shape;206;p43"/>
          <p:cNvSpPr txBox="1"/>
          <p:nvPr>
            <p:ph type="title"/>
          </p:nvPr>
        </p:nvSpPr>
        <p:spPr>
          <a:xfrm>
            <a:off x="540300" y="445025"/>
            <a:ext cx="5022300" cy="100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207" name="Google Shape;207;p43"/>
          <p:cNvSpPr txBox="1"/>
          <p:nvPr>
            <p:ph idx="1" type="body"/>
          </p:nvPr>
        </p:nvSpPr>
        <p:spPr>
          <a:xfrm>
            <a:off x="540300" y="1665400"/>
            <a:ext cx="5022300" cy="3015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Image Waves 2">
  <p:cSld name="TITLE_AND_BODY_1_1_2">
    <p:spTree>
      <p:nvGrpSpPr>
        <p:cNvPr id="208" name="Shape 208"/>
        <p:cNvGrpSpPr/>
        <p:nvPr/>
      </p:nvGrpSpPr>
      <p:grpSpPr>
        <a:xfrm>
          <a:off x="0" y="0"/>
          <a:ext cx="0" cy="0"/>
          <a:chOff x="0" y="0"/>
          <a:chExt cx="0" cy="0"/>
        </a:xfrm>
      </p:grpSpPr>
      <p:pic>
        <p:nvPicPr>
          <p:cNvPr id="209" name="Google Shape;209;p44"/>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
        <p:nvSpPr>
          <p:cNvPr id="210" name="Google Shape;210;p44"/>
          <p:cNvSpPr/>
          <p:nvPr>
            <p:ph idx="2" type="pic"/>
          </p:nvPr>
        </p:nvSpPr>
        <p:spPr>
          <a:xfrm>
            <a:off x="5790401" y="445025"/>
            <a:ext cx="2887800" cy="4236000"/>
          </a:xfrm>
          <a:prstGeom prst="roundRect">
            <a:avLst>
              <a:gd fmla="val 9376" name="adj"/>
            </a:avLst>
          </a:prstGeom>
          <a:noFill/>
          <a:ln>
            <a:noFill/>
          </a:ln>
        </p:spPr>
      </p:sp>
      <p:sp>
        <p:nvSpPr>
          <p:cNvPr id="211" name="Google Shape;211;p44"/>
          <p:cNvSpPr txBox="1"/>
          <p:nvPr>
            <p:ph type="title"/>
          </p:nvPr>
        </p:nvSpPr>
        <p:spPr>
          <a:xfrm>
            <a:off x="540300" y="445025"/>
            <a:ext cx="5022300" cy="100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212" name="Google Shape;212;p44"/>
          <p:cNvSpPr txBox="1"/>
          <p:nvPr>
            <p:ph idx="1" type="body"/>
          </p:nvPr>
        </p:nvSpPr>
        <p:spPr>
          <a:xfrm>
            <a:off x="540300" y="1665400"/>
            <a:ext cx="5022300" cy="3015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1_2">
    <p:spTree>
      <p:nvGrpSpPr>
        <p:cNvPr id="213" name="Shape 213"/>
        <p:cNvGrpSpPr/>
        <p:nvPr/>
      </p:nvGrpSpPr>
      <p:grpSpPr>
        <a:xfrm>
          <a:off x="0" y="0"/>
          <a:ext cx="0" cy="0"/>
          <a:chOff x="0" y="0"/>
          <a:chExt cx="0" cy="0"/>
        </a:xfrm>
      </p:grpSpPr>
      <p:pic>
        <p:nvPicPr>
          <p:cNvPr id="214" name="Google Shape;214;p45" title="Connection Waves_LARGE-04.png"/>
          <p:cNvPicPr preferRelativeResize="0"/>
          <p:nvPr/>
        </p:nvPicPr>
        <p:blipFill rotWithShape="1">
          <a:blip r:embed="rId2">
            <a:alphaModFix/>
          </a:blip>
          <a:srcRect b="11590" l="0" r="5722" t="0"/>
          <a:stretch/>
        </p:blipFill>
        <p:spPr>
          <a:xfrm flipH="1">
            <a:off x="0" y="2715025"/>
            <a:ext cx="9144000" cy="2428474"/>
          </a:xfrm>
          <a:prstGeom prst="rect">
            <a:avLst/>
          </a:prstGeom>
          <a:noFill/>
          <a:ln>
            <a:noFill/>
          </a:ln>
        </p:spPr>
      </p:pic>
      <p:sp>
        <p:nvSpPr>
          <p:cNvPr id="215" name="Google Shape;215;p45"/>
          <p:cNvSpPr txBox="1"/>
          <p:nvPr>
            <p:ph type="ctrTitle"/>
          </p:nvPr>
        </p:nvSpPr>
        <p:spPr>
          <a:xfrm>
            <a:off x="572275" y="221000"/>
            <a:ext cx="4593900" cy="1774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1pPr>
            <a:lvl2pPr lvl="1"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2pPr>
            <a:lvl3pPr lvl="2"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3pPr>
            <a:lvl4pPr lvl="3"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4pPr>
            <a:lvl5pPr lvl="4"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5pPr>
            <a:lvl6pPr lvl="5"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6pPr>
            <a:lvl7pPr lvl="6"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7pPr>
            <a:lvl8pPr lvl="7"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8pPr>
            <a:lvl9pPr lvl="8"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9pPr>
          </a:lstStyle>
          <a:p/>
        </p:txBody>
      </p:sp>
      <p:sp>
        <p:nvSpPr>
          <p:cNvPr id="216" name="Google Shape;216;p45"/>
          <p:cNvSpPr txBox="1"/>
          <p:nvPr>
            <p:ph idx="1" type="subTitle"/>
          </p:nvPr>
        </p:nvSpPr>
        <p:spPr>
          <a:xfrm>
            <a:off x="572275" y="1966425"/>
            <a:ext cx="41520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p:txBody>
      </p:sp>
      <p:pic>
        <p:nvPicPr>
          <p:cNvPr id="217" name="Google Shape;217;p45"/>
          <p:cNvPicPr preferRelativeResize="0"/>
          <p:nvPr/>
        </p:nvPicPr>
        <p:blipFill rotWithShape="1">
          <a:blip r:embed="rId3">
            <a:alphaModFix/>
          </a:blip>
          <a:srcRect b="0" l="0" r="2219" t="0"/>
          <a:stretch/>
        </p:blipFill>
        <p:spPr>
          <a:xfrm>
            <a:off x="5421084" y="2567187"/>
            <a:ext cx="3457200" cy="2360100"/>
          </a:xfrm>
          <a:prstGeom prst="roundRect">
            <a:avLst>
              <a:gd fmla="val 8661" name="adj"/>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ue" type="tx">
  <p:cSld name="TITLE_AND_BODY">
    <p:spTree>
      <p:nvGrpSpPr>
        <p:cNvPr id="218" name="Shape 218"/>
        <p:cNvGrpSpPr/>
        <p:nvPr/>
      </p:nvGrpSpPr>
      <p:grpSpPr>
        <a:xfrm>
          <a:off x="0" y="0"/>
          <a:ext cx="0" cy="0"/>
          <a:chOff x="0" y="0"/>
          <a:chExt cx="0" cy="0"/>
        </a:xfrm>
      </p:grpSpPr>
      <p:sp>
        <p:nvSpPr>
          <p:cNvPr id="219" name="Google Shape;219;p46"/>
          <p:cNvSpPr/>
          <p:nvPr/>
        </p:nvSpPr>
        <p:spPr>
          <a:xfrm>
            <a:off x="0" y="0"/>
            <a:ext cx="4029000" cy="5143500"/>
          </a:xfrm>
          <a:prstGeom prst="rect">
            <a:avLst/>
          </a:prstGeom>
          <a:solidFill>
            <a:srgbClr val="0E84F7"/>
          </a:solidFill>
          <a:ln cap="flat" cmpd="sng" w="9525">
            <a:solidFill>
              <a:srgbClr val="0E84F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Poppins Medium"/>
              <a:ea typeface="Poppins Medium"/>
              <a:cs typeface="Poppins Medium"/>
              <a:sym typeface="Poppins Medium"/>
            </a:endParaRPr>
          </a:p>
        </p:txBody>
      </p:sp>
      <p:sp>
        <p:nvSpPr>
          <p:cNvPr id="220" name="Google Shape;220;p46"/>
          <p:cNvSpPr txBox="1"/>
          <p:nvPr>
            <p:ph type="title"/>
          </p:nvPr>
        </p:nvSpPr>
        <p:spPr>
          <a:xfrm>
            <a:off x="291000" y="440700"/>
            <a:ext cx="3327600" cy="113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1" name="Google Shape;221;p46"/>
          <p:cNvSpPr txBox="1"/>
          <p:nvPr>
            <p:ph idx="1" type="body"/>
          </p:nvPr>
        </p:nvSpPr>
        <p:spPr>
          <a:xfrm>
            <a:off x="4492375" y="552900"/>
            <a:ext cx="4112400" cy="40377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
        <p:nvSpPr>
          <p:cNvPr id="222" name="Google Shape;222;p46"/>
          <p:cNvSpPr txBox="1"/>
          <p:nvPr>
            <p:ph idx="2" type="subTitle"/>
          </p:nvPr>
        </p:nvSpPr>
        <p:spPr>
          <a:xfrm>
            <a:off x="291000" y="1578000"/>
            <a:ext cx="3327600" cy="952500"/>
          </a:xfrm>
          <a:prstGeom prst="rect">
            <a:avLst/>
          </a:prstGeom>
          <a:noFill/>
          <a:ln>
            <a:noFill/>
          </a:ln>
        </p:spPr>
        <p:txBody>
          <a:bodyPr anchorCtr="0" anchor="t" bIns="91425" lIns="91425" spcFirstLastPara="1" rIns="91425" wrap="square" tIns="91425">
            <a:normAutofit/>
          </a:bodyPr>
          <a:lstStyle>
            <a:lvl1pPr lvl="0" algn="l">
              <a:lnSpc>
                <a:spcPct val="125000"/>
              </a:lnSpc>
              <a:spcBef>
                <a:spcPts val="0"/>
              </a:spcBef>
              <a:spcAft>
                <a:spcPts val="0"/>
              </a:spcAft>
              <a:buClr>
                <a:schemeClr val="lt1"/>
              </a:buClr>
              <a:buSzPts val="1800"/>
              <a:buNone/>
              <a:defRPr>
                <a:solidFill>
                  <a:schemeClr val="lt1"/>
                </a:solidFill>
              </a:defRPr>
            </a:lvl1pPr>
            <a:lvl2pPr lvl="1" algn="l">
              <a:lnSpc>
                <a:spcPct val="125000"/>
              </a:lnSpc>
              <a:spcBef>
                <a:spcPts val="0"/>
              </a:spcBef>
              <a:spcAft>
                <a:spcPts val="0"/>
              </a:spcAft>
              <a:buClr>
                <a:schemeClr val="lt1"/>
              </a:buClr>
              <a:buSzPts val="1600"/>
              <a:buNone/>
              <a:defRPr>
                <a:solidFill>
                  <a:schemeClr val="lt1"/>
                </a:solidFill>
              </a:defRPr>
            </a:lvl2pPr>
            <a:lvl3pPr lvl="2" algn="l">
              <a:lnSpc>
                <a:spcPct val="125000"/>
              </a:lnSpc>
              <a:spcBef>
                <a:spcPts val="0"/>
              </a:spcBef>
              <a:spcAft>
                <a:spcPts val="0"/>
              </a:spcAft>
              <a:buClr>
                <a:schemeClr val="lt1"/>
              </a:buClr>
              <a:buSzPts val="1800"/>
              <a:buNone/>
              <a:defRPr sz="1800">
                <a:solidFill>
                  <a:schemeClr val="lt1"/>
                </a:solidFill>
              </a:defRPr>
            </a:lvl3pPr>
            <a:lvl4pPr lvl="3" algn="l">
              <a:lnSpc>
                <a:spcPct val="125000"/>
              </a:lnSpc>
              <a:spcBef>
                <a:spcPts val="0"/>
              </a:spcBef>
              <a:spcAft>
                <a:spcPts val="0"/>
              </a:spcAft>
              <a:buClr>
                <a:schemeClr val="lt1"/>
              </a:buClr>
              <a:buSzPts val="1800"/>
              <a:buNone/>
              <a:defRPr sz="1800">
                <a:solidFill>
                  <a:schemeClr val="lt1"/>
                </a:solidFill>
              </a:defRPr>
            </a:lvl4pPr>
            <a:lvl5pPr lvl="4" algn="l">
              <a:lnSpc>
                <a:spcPct val="125000"/>
              </a:lnSpc>
              <a:spcBef>
                <a:spcPts val="0"/>
              </a:spcBef>
              <a:spcAft>
                <a:spcPts val="0"/>
              </a:spcAft>
              <a:buClr>
                <a:schemeClr val="lt1"/>
              </a:buClr>
              <a:buSzPts val="1800"/>
              <a:buNone/>
              <a:defRPr sz="1800">
                <a:solidFill>
                  <a:schemeClr val="lt1"/>
                </a:solidFill>
              </a:defRPr>
            </a:lvl5pPr>
            <a:lvl6pPr lvl="5" algn="l">
              <a:lnSpc>
                <a:spcPct val="125000"/>
              </a:lnSpc>
              <a:spcBef>
                <a:spcPts val="0"/>
              </a:spcBef>
              <a:spcAft>
                <a:spcPts val="0"/>
              </a:spcAft>
              <a:buClr>
                <a:schemeClr val="lt1"/>
              </a:buClr>
              <a:buSzPts val="1800"/>
              <a:buNone/>
              <a:defRPr sz="1800">
                <a:solidFill>
                  <a:schemeClr val="lt1"/>
                </a:solidFill>
              </a:defRPr>
            </a:lvl6pPr>
            <a:lvl7pPr lvl="6" algn="l">
              <a:lnSpc>
                <a:spcPct val="125000"/>
              </a:lnSpc>
              <a:spcBef>
                <a:spcPts val="0"/>
              </a:spcBef>
              <a:spcAft>
                <a:spcPts val="0"/>
              </a:spcAft>
              <a:buClr>
                <a:schemeClr val="lt1"/>
              </a:buClr>
              <a:buSzPts val="1800"/>
              <a:buNone/>
              <a:defRPr sz="1800">
                <a:solidFill>
                  <a:schemeClr val="lt1"/>
                </a:solidFill>
              </a:defRPr>
            </a:lvl7pPr>
            <a:lvl8pPr lvl="7" algn="l">
              <a:lnSpc>
                <a:spcPct val="125000"/>
              </a:lnSpc>
              <a:spcBef>
                <a:spcPts val="0"/>
              </a:spcBef>
              <a:spcAft>
                <a:spcPts val="0"/>
              </a:spcAft>
              <a:buClr>
                <a:schemeClr val="lt1"/>
              </a:buClr>
              <a:buSzPts val="1800"/>
              <a:buNone/>
              <a:defRPr sz="1800">
                <a:solidFill>
                  <a:schemeClr val="lt1"/>
                </a:solidFill>
              </a:defRPr>
            </a:lvl8pPr>
            <a:lvl9pPr lvl="8" algn="l">
              <a:lnSpc>
                <a:spcPct val="125000"/>
              </a:lnSpc>
              <a:spcBef>
                <a:spcPts val="0"/>
              </a:spcBef>
              <a:spcAft>
                <a:spcPts val="0"/>
              </a:spcAft>
              <a:buClr>
                <a:schemeClr val="lt1"/>
              </a:buClr>
              <a:buSzPts val="1800"/>
              <a:buNone/>
              <a:defRPr sz="1800">
                <a:solidFill>
                  <a:schemeClr val="lt1"/>
                </a:solidFill>
              </a:defRPr>
            </a:lvl9pPr>
          </a:lstStyle>
          <a:p/>
        </p:txBody>
      </p:sp>
      <p:pic>
        <p:nvPicPr>
          <p:cNvPr id="223" name="Google Shape;223;p46"/>
          <p:cNvPicPr preferRelativeResize="0"/>
          <p:nvPr/>
        </p:nvPicPr>
        <p:blipFill rotWithShape="1">
          <a:blip r:embed="rId2">
            <a:alphaModFix/>
          </a:blip>
          <a:srcRect b="24313" l="50136" r="8555" t="18016"/>
          <a:stretch/>
        </p:blipFill>
        <p:spPr>
          <a:xfrm flipH="1" rot="4">
            <a:off x="3" y="3398804"/>
            <a:ext cx="4029000" cy="1744694"/>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urple">
  <p:cSld name="TITLE_AND_BODY_2">
    <p:spTree>
      <p:nvGrpSpPr>
        <p:cNvPr id="224" name="Shape 224"/>
        <p:cNvGrpSpPr/>
        <p:nvPr/>
      </p:nvGrpSpPr>
      <p:grpSpPr>
        <a:xfrm>
          <a:off x="0" y="0"/>
          <a:ext cx="0" cy="0"/>
          <a:chOff x="0" y="0"/>
          <a:chExt cx="0" cy="0"/>
        </a:xfrm>
      </p:grpSpPr>
      <p:sp>
        <p:nvSpPr>
          <p:cNvPr id="225" name="Google Shape;225;p47"/>
          <p:cNvSpPr/>
          <p:nvPr/>
        </p:nvSpPr>
        <p:spPr>
          <a:xfrm>
            <a:off x="0" y="0"/>
            <a:ext cx="4029000" cy="5143500"/>
          </a:xfrm>
          <a:prstGeom prst="rect">
            <a:avLst/>
          </a:prstGeom>
          <a:solidFill>
            <a:srgbClr val="6D01C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Poppins Medium"/>
              <a:ea typeface="Poppins Medium"/>
              <a:cs typeface="Poppins Medium"/>
              <a:sym typeface="Poppins Medium"/>
            </a:endParaRPr>
          </a:p>
        </p:txBody>
      </p:sp>
      <p:sp>
        <p:nvSpPr>
          <p:cNvPr id="226" name="Google Shape;226;p47"/>
          <p:cNvSpPr txBox="1"/>
          <p:nvPr>
            <p:ph type="title"/>
          </p:nvPr>
        </p:nvSpPr>
        <p:spPr>
          <a:xfrm>
            <a:off x="291000" y="440700"/>
            <a:ext cx="3327600" cy="113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7" name="Google Shape;227;p47"/>
          <p:cNvSpPr txBox="1"/>
          <p:nvPr>
            <p:ph idx="1" type="body"/>
          </p:nvPr>
        </p:nvSpPr>
        <p:spPr>
          <a:xfrm>
            <a:off x="4492375" y="552900"/>
            <a:ext cx="4112400" cy="40377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
        <p:nvSpPr>
          <p:cNvPr id="228" name="Google Shape;228;p47"/>
          <p:cNvSpPr txBox="1"/>
          <p:nvPr>
            <p:ph idx="2" type="subTitle"/>
          </p:nvPr>
        </p:nvSpPr>
        <p:spPr>
          <a:xfrm>
            <a:off x="291000" y="1578000"/>
            <a:ext cx="3327600" cy="952500"/>
          </a:xfrm>
          <a:prstGeom prst="rect">
            <a:avLst/>
          </a:prstGeom>
          <a:noFill/>
          <a:ln>
            <a:noFill/>
          </a:ln>
        </p:spPr>
        <p:txBody>
          <a:bodyPr anchorCtr="0" anchor="t" bIns="91425" lIns="91425" spcFirstLastPara="1" rIns="91425" wrap="square" tIns="91425">
            <a:normAutofit/>
          </a:bodyPr>
          <a:lstStyle>
            <a:lvl1pPr lvl="0" algn="l">
              <a:lnSpc>
                <a:spcPct val="125000"/>
              </a:lnSpc>
              <a:spcBef>
                <a:spcPts val="0"/>
              </a:spcBef>
              <a:spcAft>
                <a:spcPts val="0"/>
              </a:spcAft>
              <a:buClr>
                <a:schemeClr val="lt1"/>
              </a:buClr>
              <a:buSzPts val="1800"/>
              <a:buNone/>
              <a:defRPr>
                <a:solidFill>
                  <a:schemeClr val="lt1"/>
                </a:solidFill>
              </a:defRPr>
            </a:lvl1pPr>
            <a:lvl2pPr lvl="1" algn="l">
              <a:lnSpc>
                <a:spcPct val="125000"/>
              </a:lnSpc>
              <a:spcBef>
                <a:spcPts val="0"/>
              </a:spcBef>
              <a:spcAft>
                <a:spcPts val="0"/>
              </a:spcAft>
              <a:buClr>
                <a:schemeClr val="lt1"/>
              </a:buClr>
              <a:buSzPts val="1600"/>
              <a:buNone/>
              <a:defRPr>
                <a:solidFill>
                  <a:schemeClr val="lt1"/>
                </a:solidFill>
              </a:defRPr>
            </a:lvl2pPr>
            <a:lvl3pPr lvl="2" algn="l">
              <a:lnSpc>
                <a:spcPct val="125000"/>
              </a:lnSpc>
              <a:spcBef>
                <a:spcPts val="0"/>
              </a:spcBef>
              <a:spcAft>
                <a:spcPts val="0"/>
              </a:spcAft>
              <a:buClr>
                <a:schemeClr val="lt1"/>
              </a:buClr>
              <a:buSzPts val="1800"/>
              <a:buNone/>
              <a:defRPr sz="1800">
                <a:solidFill>
                  <a:schemeClr val="lt1"/>
                </a:solidFill>
              </a:defRPr>
            </a:lvl3pPr>
            <a:lvl4pPr lvl="3" algn="l">
              <a:lnSpc>
                <a:spcPct val="125000"/>
              </a:lnSpc>
              <a:spcBef>
                <a:spcPts val="0"/>
              </a:spcBef>
              <a:spcAft>
                <a:spcPts val="0"/>
              </a:spcAft>
              <a:buClr>
                <a:schemeClr val="lt1"/>
              </a:buClr>
              <a:buSzPts val="1800"/>
              <a:buNone/>
              <a:defRPr sz="1800">
                <a:solidFill>
                  <a:schemeClr val="lt1"/>
                </a:solidFill>
              </a:defRPr>
            </a:lvl4pPr>
            <a:lvl5pPr lvl="4" algn="l">
              <a:lnSpc>
                <a:spcPct val="125000"/>
              </a:lnSpc>
              <a:spcBef>
                <a:spcPts val="0"/>
              </a:spcBef>
              <a:spcAft>
                <a:spcPts val="0"/>
              </a:spcAft>
              <a:buClr>
                <a:schemeClr val="lt1"/>
              </a:buClr>
              <a:buSzPts val="1800"/>
              <a:buNone/>
              <a:defRPr sz="1800">
                <a:solidFill>
                  <a:schemeClr val="lt1"/>
                </a:solidFill>
              </a:defRPr>
            </a:lvl5pPr>
            <a:lvl6pPr lvl="5" algn="l">
              <a:lnSpc>
                <a:spcPct val="125000"/>
              </a:lnSpc>
              <a:spcBef>
                <a:spcPts val="0"/>
              </a:spcBef>
              <a:spcAft>
                <a:spcPts val="0"/>
              </a:spcAft>
              <a:buClr>
                <a:schemeClr val="lt1"/>
              </a:buClr>
              <a:buSzPts val="1800"/>
              <a:buNone/>
              <a:defRPr sz="1800">
                <a:solidFill>
                  <a:schemeClr val="lt1"/>
                </a:solidFill>
              </a:defRPr>
            </a:lvl6pPr>
            <a:lvl7pPr lvl="6" algn="l">
              <a:lnSpc>
                <a:spcPct val="125000"/>
              </a:lnSpc>
              <a:spcBef>
                <a:spcPts val="0"/>
              </a:spcBef>
              <a:spcAft>
                <a:spcPts val="0"/>
              </a:spcAft>
              <a:buClr>
                <a:schemeClr val="lt1"/>
              </a:buClr>
              <a:buSzPts val="1800"/>
              <a:buNone/>
              <a:defRPr sz="1800">
                <a:solidFill>
                  <a:schemeClr val="lt1"/>
                </a:solidFill>
              </a:defRPr>
            </a:lvl7pPr>
            <a:lvl8pPr lvl="7" algn="l">
              <a:lnSpc>
                <a:spcPct val="125000"/>
              </a:lnSpc>
              <a:spcBef>
                <a:spcPts val="0"/>
              </a:spcBef>
              <a:spcAft>
                <a:spcPts val="0"/>
              </a:spcAft>
              <a:buClr>
                <a:schemeClr val="lt1"/>
              </a:buClr>
              <a:buSzPts val="1800"/>
              <a:buNone/>
              <a:defRPr sz="1800">
                <a:solidFill>
                  <a:schemeClr val="lt1"/>
                </a:solidFill>
              </a:defRPr>
            </a:lvl8pPr>
            <a:lvl9pPr lvl="8" algn="l">
              <a:lnSpc>
                <a:spcPct val="125000"/>
              </a:lnSpc>
              <a:spcBef>
                <a:spcPts val="0"/>
              </a:spcBef>
              <a:spcAft>
                <a:spcPts val="0"/>
              </a:spcAft>
              <a:buClr>
                <a:schemeClr val="lt1"/>
              </a:buClr>
              <a:buSzPts val="1800"/>
              <a:buNone/>
              <a:defRPr sz="1800">
                <a:solidFill>
                  <a:schemeClr val="lt1"/>
                </a:solidFill>
              </a:defRPr>
            </a:lvl9pPr>
          </a:lstStyle>
          <a:p/>
        </p:txBody>
      </p:sp>
      <p:pic>
        <p:nvPicPr>
          <p:cNvPr id="229" name="Google Shape;229;p47"/>
          <p:cNvPicPr preferRelativeResize="0"/>
          <p:nvPr/>
        </p:nvPicPr>
        <p:blipFill rotWithShape="1">
          <a:blip r:embed="rId2">
            <a:alphaModFix/>
          </a:blip>
          <a:srcRect b="24313" l="50136" r="8555" t="18016"/>
          <a:stretch/>
        </p:blipFill>
        <p:spPr>
          <a:xfrm flipH="1" rot="4">
            <a:off x="3" y="3398804"/>
            <a:ext cx="4029000" cy="1744694"/>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imple 1 1">
  <p:cSld name="CUSTOM_2">
    <p:spTree>
      <p:nvGrpSpPr>
        <p:cNvPr id="230" name="Shape 230"/>
        <p:cNvGrpSpPr/>
        <p:nvPr/>
      </p:nvGrpSpPr>
      <p:grpSpPr>
        <a:xfrm>
          <a:off x="0" y="0"/>
          <a:ext cx="0" cy="0"/>
          <a:chOff x="0" y="0"/>
          <a:chExt cx="0" cy="0"/>
        </a:xfrm>
      </p:grpSpPr>
      <p:pic>
        <p:nvPicPr>
          <p:cNvPr id="231" name="Google Shape;231;p48"/>
          <p:cNvPicPr preferRelativeResize="0"/>
          <p:nvPr/>
        </p:nvPicPr>
        <p:blipFill rotWithShape="1">
          <a:blip r:embed="rId2">
            <a:alphaModFix/>
          </a:blip>
          <a:srcRect b="40651" l="11060" r="97" t="-502"/>
          <a:stretch/>
        </p:blipFill>
        <p:spPr>
          <a:xfrm flipH="1" rot="7">
            <a:off x="0" y="3398806"/>
            <a:ext cx="9144000" cy="1744684"/>
          </a:xfrm>
          <a:prstGeom prst="rect">
            <a:avLst/>
          </a:prstGeom>
          <a:noFill/>
          <a:ln>
            <a:noFill/>
          </a:ln>
        </p:spPr>
      </p:pic>
      <p:sp>
        <p:nvSpPr>
          <p:cNvPr id="232" name="Google Shape;232;p48"/>
          <p:cNvSpPr txBox="1"/>
          <p:nvPr>
            <p:ph type="title"/>
          </p:nvPr>
        </p:nvSpPr>
        <p:spPr>
          <a:xfrm>
            <a:off x="540300" y="445025"/>
            <a:ext cx="61668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233" name="Google Shape;233;p48"/>
          <p:cNvSpPr txBox="1"/>
          <p:nvPr>
            <p:ph idx="1" type="body"/>
          </p:nvPr>
        </p:nvSpPr>
        <p:spPr>
          <a:xfrm>
            <a:off x="540300" y="1152475"/>
            <a:ext cx="5299800" cy="3510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Image Waves 1">
  <p:cSld name="TITLE_AND_BODY_1_1_1">
    <p:spTree>
      <p:nvGrpSpPr>
        <p:cNvPr id="234" name="Shape 234"/>
        <p:cNvGrpSpPr/>
        <p:nvPr/>
      </p:nvGrpSpPr>
      <p:grpSpPr>
        <a:xfrm>
          <a:off x="0" y="0"/>
          <a:ext cx="0" cy="0"/>
          <a:chOff x="0" y="0"/>
          <a:chExt cx="0" cy="0"/>
        </a:xfrm>
      </p:grpSpPr>
      <p:pic>
        <p:nvPicPr>
          <p:cNvPr id="235" name="Google Shape;235;p49"/>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
        <p:nvSpPr>
          <p:cNvPr id="236" name="Google Shape;236;p49"/>
          <p:cNvSpPr/>
          <p:nvPr>
            <p:ph idx="2" type="pic"/>
          </p:nvPr>
        </p:nvSpPr>
        <p:spPr>
          <a:xfrm>
            <a:off x="5790401" y="445025"/>
            <a:ext cx="2887800" cy="4236000"/>
          </a:xfrm>
          <a:prstGeom prst="roundRect">
            <a:avLst>
              <a:gd fmla="val 9376" name="adj"/>
            </a:avLst>
          </a:prstGeom>
          <a:noFill/>
          <a:ln>
            <a:noFill/>
          </a:ln>
        </p:spPr>
      </p:sp>
      <p:sp>
        <p:nvSpPr>
          <p:cNvPr id="237" name="Google Shape;237;p49"/>
          <p:cNvSpPr txBox="1"/>
          <p:nvPr>
            <p:ph type="title"/>
          </p:nvPr>
        </p:nvSpPr>
        <p:spPr>
          <a:xfrm>
            <a:off x="540300" y="445025"/>
            <a:ext cx="5022300" cy="100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238" name="Google Shape;238;p49"/>
          <p:cNvSpPr txBox="1"/>
          <p:nvPr>
            <p:ph idx="1" type="body"/>
          </p:nvPr>
        </p:nvSpPr>
        <p:spPr>
          <a:xfrm>
            <a:off x="540300" y="1665400"/>
            <a:ext cx="5022300" cy="3015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imple 1 2">
  <p:cSld name="CUSTOM_3">
    <p:spTree>
      <p:nvGrpSpPr>
        <p:cNvPr id="239" name="Shape 239"/>
        <p:cNvGrpSpPr/>
        <p:nvPr/>
      </p:nvGrpSpPr>
      <p:grpSpPr>
        <a:xfrm>
          <a:off x="0" y="0"/>
          <a:ext cx="0" cy="0"/>
          <a:chOff x="0" y="0"/>
          <a:chExt cx="0" cy="0"/>
        </a:xfrm>
      </p:grpSpPr>
      <p:pic>
        <p:nvPicPr>
          <p:cNvPr id="240" name="Google Shape;240;p50"/>
          <p:cNvPicPr preferRelativeResize="0"/>
          <p:nvPr/>
        </p:nvPicPr>
        <p:blipFill rotWithShape="1">
          <a:blip r:embed="rId2">
            <a:alphaModFix/>
          </a:blip>
          <a:srcRect b="40651" l="11060" r="97" t="-502"/>
          <a:stretch/>
        </p:blipFill>
        <p:spPr>
          <a:xfrm flipH="1" rot="6">
            <a:off x="3" y="3398807"/>
            <a:ext cx="9143997" cy="1744685"/>
          </a:xfrm>
          <a:prstGeom prst="rect">
            <a:avLst/>
          </a:prstGeom>
          <a:noFill/>
          <a:ln>
            <a:noFill/>
          </a:ln>
        </p:spPr>
      </p:pic>
      <p:sp>
        <p:nvSpPr>
          <p:cNvPr id="241" name="Google Shape;241;p50"/>
          <p:cNvSpPr txBox="1"/>
          <p:nvPr>
            <p:ph type="title"/>
          </p:nvPr>
        </p:nvSpPr>
        <p:spPr>
          <a:xfrm>
            <a:off x="540300" y="445025"/>
            <a:ext cx="61668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1D033E"/>
              </a:buClr>
              <a:buSzPts val="2800"/>
              <a:buNone/>
              <a:defRPr>
                <a:solidFill>
                  <a:srgbClr val="1D033E"/>
                </a:solidFill>
              </a:defRPr>
            </a:lvl1pPr>
            <a:lvl2pPr lvl="1">
              <a:spcBef>
                <a:spcPts val="0"/>
              </a:spcBef>
              <a:spcAft>
                <a:spcPts val="0"/>
              </a:spcAft>
              <a:buClr>
                <a:srgbClr val="1D033E"/>
              </a:buClr>
              <a:buSzPts val="2800"/>
              <a:buNone/>
              <a:defRPr>
                <a:solidFill>
                  <a:srgbClr val="1D033E"/>
                </a:solidFill>
              </a:defRPr>
            </a:lvl2pPr>
            <a:lvl3pPr lvl="2">
              <a:spcBef>
                <a:spcPts val="0"/>
              </a:spcBef>
              <a:spcAft>
                <a:spcPts val="0"/>
              </a:spcAft>
              <a:buClr>
                <a:srgbClr val="1D033E"/>
              </a:buClr>
              <a:buSzPts val="2800"/>
              <a:buNone/>
              <a:defRPr>
                <a:solidFill>
                  <a:srgbClr val="1D033E"/>
                </a:solidFill>
              </a:defRPr>
            </a:lvl3pPr>
            <a:lvl4pPr lvl="3">
              <a:spcBef>
                <a:spcPts val="0"/>
              </a:spcBef>
              <a:spcAft>
                <a:spcPts val="0"/>
              </a:spcAft>
              <a:buClr>
                <a:srgbClr val="1D033E"/>
              </a:buClr>
              <a:buSzPts val="2800"/>
              <a:buNone/>
              <a:defRPr>
                <a:solidFill>
                  <a:srgbClr val="1D033E"/>
                </a:solidFill>
              </a:defRPr>
            </a:lvl4pPr>
            <a:lvl5pPr lvl="4">
              <a:spcBef>
                <a:spcPts val="0"/>
              </a:spcBef>
              <a:spcAft>
                <a:spcPts val="0"/>
              </a:spcAft>
              <a:buClr>
                <a:srgbClr val="1D033E"/>
              </a:buClr>
              <a:buSzPts val="2800"/>
              <a:buNone/>
              <a:defRPr>
                <a:solidFill>
                  <a:srgbClr val="1D033E"/>
                </a:solidFill>
              </a:defRPr>
            </a:lvl5pPr>
            <a:lvl6pPr lvl="5">
              <a:spcBef>
                <a:spcPts val="0"/>
              </a:spcBef>
              <a:spcAft>
                <a:spcPts val="0"/>
              </a:spcAft>
              <a:buClr>
                <a:srgbClr val="1D033E"/>
              </a:buClr>
              <a:buSzPts val="2800"/>
              <a:buNone/>
              <a:defRPr>
                <a:solidFill>
                  <a:srgbClr val="1D033E"/>
                </a:solidFill>
              </a:defRPr>
            </a:lvl6pPr>
            <a:lvl7pPr lvl="6">
              <a:spcBef>
                <a:spcPts val="0"/>
              </a:spcBef>
              <a:spcAft>
                <a:spcPts val="0"/>
              </a:spcAft>
              <a:buClr>
                <a:srgbClr val="1D033E"/>
              </a:buClr>
              <a:buSzPts val="2800"/>
              <a:buNone/>
              <a:defRPr>
                <a:solidFill>
                  <a:srgbClr val="1D033E"/>
                </a:solidFill>
              </a:defRPr>
            </a:lvl7pPr>
            <a:lvl8pPr lvl="7">
              <a:spcBef>
                <a:spcPts val="0"/>
              </a:spcBef>
              <a:spcAft>
                <a:spcPts val="0"/>
              </a:spcAft>
              <a:buClr>
                <a:srgbClr val="1D033E"/>
              </a:buClr>
              <a:buSzPts val="2800"/>
              <a:buNone/>
              <a:defRPr>
                <a:solidFill>
                  <a:srgbClr val="1D033E"/>
                </a:solidFill>
              </a:defRPr>
            </a:lvl8pPr>
            <a:lvl9pPr lvl="8">
              <a:spcBef>
                <a:spcPts val="0"/>
              </a:spcBef>
              <a:spcAft>
                <a:spcPts val="0"/>
              </a:spcAft>
              <a:buClr>
                <a:srgbClr val="1D033E"/>
              </a:buClr>
              <a:buSzPts val="2800"/>
              <a:buNone/>
              <a:defRPr>
                <a:solidFill>
                  <a:srgbClr val="1D033E"/>
                </a:solidFill>
              </a:defRPr>
            </a:lvl9pPr>
          </a:lstStyle>
          <a:p/>
        </p:txBody>
      </p:sp>
      <p:sp>
        <p:nvSpPr>
          <p:cNvPr id="242" name="Google Shape;242;p50"/>
          <p:cNvSpPr txBox="1"/>
          <p:nvPr>
            <p:ph idx="1" type="body"/>
          </p:nvPr>
        </p:nvSpPr>
        <p:spPr>
          <a:xfrm>
            <a:off x="540300" y="1152475"/>
            <a:ext cx="5299800" cy="3510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3D3D3D"/>
              </a:buClr>
              <a:buSzPts val="1800"/>
              <a:buChar char="●"/>
              <a:defRPr>
                <a:solidFill>
                  <a:srgbClr val="3D3D3D"/>
                </a:solidFill>
              </a:defRPr>
            </a:lvl1pPr>
            <a:lvl2pPr indent="-330200" lvl="1" marL="914400">
              <a:spcBef>
                <a:spcPts val="0"/>
              </a:spcBef>
              <a:spcAft>
                <a:spcPts val="0"/>
              </a:spcAft>
              <a:buClr>
                <a:srgbClr val="3D3D3D"/>
              </a:buClr>
              <a:buSzPts val="1600"/>
              <a:buChar char="○"/>
              <a:defRPr>
                <a:solidFill>
                  <a:srgbClr val="3D3D3D"/>
                </a:solidFill>
              </a:defRPr>
            </a:lvl2pPr>
            <a:lvl3pPr indent="-330200" lvl="2" marL="1371600">
              <a:spcBef>
                <a:spcPts val="0"/>
              </a:spcBef>
              <a:spcAft>
                <a:spcPts val="0"/>
              </a:spcAft>
              <a:buClr>
                <a:srgbClr val="3D3D3D"/>
              </a:buClr>
              <a:buSzPts val="1600"/>
              <a:buChar char="■"/>
              <a:defRPr>
                <a:solidFill>
                  <a:srgbClr val="3D3D3D"/>
                </a:solidFill>
              </a:defRPr>
            </a:lvl3pPr>
            <a:lvl4pPr indent="-317500" lvl="3" marL="1828800">
              <a:spcBef>
                <a:spcPts val="0"/>
              </a:spcBef>
              <a:spcAft>
                <a:spcPts val="0"/>
              </a:spcAft>
              <a:buClr>
                <a:srgbClr val="3D3D3D"/>
              </a:buClr>
              <a:buSzPts val="1400"/>
              <a:buChar char="●"/>
              <a:defRPr>
                <a:solidFill>
                  <a:srgbClr val="3D3D3D"/>
                </a:solidFill>
              </a:defRPr>
            </a:lvl4pPr>
            <a:lvl5pPr indent="-317500" lvl="4" marL="2286000">
              <a:spcBef>
                <a:spcPts val="0"/>
              </a:spcBef>
              <a:spcAft>
                <a:spcPts val="0"/>
              </a:spcAft>
              <a:buClr>
                <a:srgbClr val="3D3D3D"/>
              </a:buClr>
              <a:buSzPts val="1400"/>
              <a:buChar char="○"/>
              <a:defRPr>
                <a:solidFill>
                  <a:srgbClr val="3D3D3D"/>
                </a:solidFill>
              </a:defRPr>
            </a:lvl5pPr>
            <a:lvl6pPr indent="-317500" lvl="5" marL="2743200">
              <a:spcBef>
                <a:spcPts val="0"/>
              </a:spcBef>
              <a:spcAft>
                <a:spcPts val="0"/>
              </a:spcAft>
              <a:buClr>
                <a:srgbClr val="3D3D3D"/>
              </a:buClr>
              <a:buSzPts val="1400"/>
              <a:buChar char="■"/>
              <a:defRPr>
                <a:solidFill>
                  <a:srgbClr val="3D3D3D"/>
                </a:solidFill>
              </a:defRPr>
            </a:lvl6pPr>
            <a:lvl7pPr indent="-317500" lvl="6" marL="3200400">
              <a:spcBef>
                <a:spcPts val="0"/>
              </a:spcBef>
              <a:spcAft>
                <a:spcPts val="0"/>
              </a:spcAft>
              <a:buClr>
                <a:srgbClr val="3D3D3D"/>
              </a:buClr>
              <a:buSzPts val="1400"/>
              <a:buChar char="●"/>
              <a:defRPr>
                <a:solidFill>
                  <a:srgbClr val="3D3D3D"/>
                </a:solidFill>
              </a:defRPr>
            </a:lvl7pPr>
            <a:lvl8pPr indent="-317500" lvl="7" marL="3657600">
              <a:spcBef>
                <a:spcPts val="0"/>
              </a:spcBef>
              <a:spcAft>
                <a:spcPts val="0"/>
              </a:spcAft>
              <a:buClr>
                <a:srgbClr val="3D3D3D"/>
              </a:buClr>
              <a:buSzPts val="1400"/>
              <a:buChar char="○"/>
              <a:defRPr>
                <a:solidFill>
                  <a:srgbClr val="3D3D3D"/>
                </a:solidFill>
              </a:defRPr>
            </a:lvl8pPr>
            <a:lvl9pPr indent="-317500" lvl="8" marL="4114800">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Image Waves 3">
  <p:cSld name="TITLE_AND_BODY_1_1_3">
    <p:spTree>
      <p:nvGrpSpPr>
        <p:cNvPr id="243" name="Shape 243"/>
        <p:cNvGrpSpPr/>
        <p:nvPr/>
      </p:nvGrpSpPr>
      <p:grpSpPr>
        <a:xfrm>
          <a:off x="0" y="0"/>
          <a:ext cx="0" cy="0"/>
          <a:chOff x="0" y="0"/>
          <a:chExt cx="0" cy="0"/>
        </a:xfrm>
      </p:grpSpPr>
      <p:pic>
        <p:nvPicPr>
          <p:cNvPr id="244" name="Google Shape;244;p51"/>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
        <p:nvSpPr>
          <p:cNvPr id="245" name="Google Shape;245;p51"/>
          <p:cNvSpPr/>
          <p:nvPr>
            <p:ph idx="2" type="pic"/>
          </p:nvPr>
        </p:nvSpPr>
        <p:spPr>
          <a:xfrm>
            <a:off x="5790401" y="445025"/>
            <a:ext cx="2887800" cy="4236000"/>
          </a:xfrm>
          <a:prstGeom prst="roundRect">
            <a:avLst>
              <a:gd fmla="val 9376" name="adj"/>
            </a:avLst>
          </a:prstGeom>
          <a:noFill/>
          <a:ln>
            <a:noFill/>
          </a:ln>
        </p:spPr>
      </p:sp>
      <p:sp>
        <p:nvSpPr>
          <p:cNvPr id="246" name="Google Shape;246;p51"/>
          <p:cNvSpPr txBox="1"/>
          <p:nvPr>
            <p:ph type="title"/>
          </p:nvPr>
        </p:nvSpPr>
        <p:spPr>
          <a:xfrm>
            <a:off x="540300" y="445025"/>
            <a:ext cx="5022300" cy="1005000"/>
          </a:xfrm>
          <a:prstGeom prst="rect">
            <a:avLst/>
          </a:prstGeom>
        </p:spPr>
        <p:txBody>
          <a:bodyPr anchorCtr="0" anchor="t" bIns="91425" lIns="91425" spcFirstLastPara="1" rIns="91425" wrap="square" tIns="91425">
            <a:normAutofit/>
          </a:bodyPr>
          <a:lstStyle>
            <a:lvl1pPr lvl="0">
              <a:spcBef>
                <a:spcPts val="0"/>
              </a:spcBef>
              <a:spcAft>
                <a:spcPts val="0"/>
              </a:spcAft>
              <a:buClr>
                <a:srgbClr val="1D033E"/>
              </a:buClr>
              <a:buSzPts val="2800"/>
              <a:buNone/>
              <a:defRPr>
                <a:solidFill>
                  <a:srgbClr val="1D033E"/>
                </a:solidFill>
              </a:defRPr>
            </a:lvl1pPr>
            <a:lvl2pPr lvl="1">
              <a:spcBef>
                <a:spcPts val="0"/>
              </a:spcBef>
              <a:spcAft>
                <a:spcPts val="0"/>
              </a:spcAft>
              <a:buClr>
                <a:srgbClr val="1D033E"/>
              </a:buClr>
              <a:buSzPts val="2800"/>
              <a:buNone/>
              <a:defRPr>
                <a:solidFill>
                  <a:srgbClr val="1D033E"/>
                </a:solidFill>
              </a:defRPr>
            </a:lvl2pPr>
            <a:lvl3pPr lvl="2">
              <a:spcBef>
                <a:spcPts val="0"/>
              </a:spcBef>
              <a:spcAft>
                <a:spcPts val="0"/>
              </a:spcAft>
              <a:buClr>
                <a:srgbClr val="1D033E"/>
              </a:buClr>
              <a:buSzPts val="2800"/>
              <a:buNone/>
              <a:defRPr>
                <a:solidFill>
                  <a:srgbClr val="1D033E"/>
                </a:solidFill>
              </a:defRPr>
            </a:lvl3pPr>
            <a:lvl4pPr lvl="3">
              <a:spcBef>
                <a:spcPts val="0"/>
              </a:spcBef>
              <a:spcAft>
                <a:spcPts val="0"/>
              </a:spcAft>
              <a:buClr>
                <a:srgbClr val="1D033E"/>
              </a:buClr>
              <a:buSzPts val="2800"/>
              <a:buNone/>
              <a:defRPr>
                <a:solidFill>
                  <a:srgbClr val="1D033E"/>
                </a:solidFill>
              </a:defRPr>
            </a:lvl4pPr>
            <a:lvl5pPr lvl="4">
              <a:spcBef>
                <a:spcPts val="0"/>
              </a:spcBef>
              <a:spcAft>
                <a:spcPts val="0"/>
              </a:spcAft>
              <a:buClr>
                <a:srgbClr val="1D033E"/>
              </a:buClr>
              <a:buSzPts val="2800"/>
              <a:buNone/>
              <a:defRPr>
                <a:solidFill>
                  <a:srgbClr val="1D033E"/>
                </a:solidFill>
              </a:defRPr>
            </a:lvl5pPr>
            <a:lvl6pPr lvl="5">
              <a:spcBef>
                <a:spcPts val="0"/>
              </a:spcBef>
              <a:spcAft>
                <a:spcPts val="0"/>
              </a:spcAft>
              <a:buClr>
                <a:srgbClr val="1D033E"/>
              </a:buClr>
              <a:buSzPts val="2800"/>
              <a:buNone/>
              <a:defRPr>
                <a:solidFill>
                  <a:srgbClr val="1D033E"/>
                </a:solidFill>
              </a:defRPr>
            </a:lvl6pPr>
            <a:lvl7pPr lvl="6">
              <a:spcBef>
                <a:spcPts val="0"/>
              </a:spcBef>
              <a:spcAft>
                <a:spcPts val="0"/>
              </a:spcAft>
              <a:buClr>
                <a:srgbClr val="1D033E"/>
              </a:buClr>
              <a:buSzPts val="2800"/>
              <a:buNone/>
              <a:defRPr>
                <a:solidFill>
                  <a:srgbClr val="1D033E"/>
                </a:solidFill>
              </a:defRPr>
            </a:lvl7pPr>
            <a:lvl8pPr lvl="7">
              <a:spcBef>
                <a:spcPts val="0"/>
              </a:spcBef>
              <a:spcAft>
                <a:spcPts val="0"/>
              </a:spcAft>
              <a:buClr>
                <a:srgbClr val="1D033E"/>
              </a:buClr>
              <a:buSzPts val="2800"/>
              <a:buNone/>
              <a:defRPr>
                <a:solidFill>
                  <a:srgbClr val="1D033E"/>
                </a:solidFill>
              </a:defRPr>
            </a:lvl8pPr>
            <a:lvl9pPr lvl="8">
              <a:spcBef>
                <a:spcPts val="0"/>
              </a:spcBef>
              <a:spcAft>
                <a:spcPts val="0"/>
              </a:spcAft>
              <a:buClr>
                <a:srgbClr val="1D033E"/>
              </a:buClr>
              <a:buSzPts val="2800"/>
              <a:buNone/>
              <a:defRPr>
                <a:solidFill>
                  <a:srgbClr val="1D033E"/>
                </a:solidFill>
              </a:defRPr>
            </a:lvl9pPr>
          </a:lstStyle>
          <a:p/>
        </p:txBody>
      </p:sp>
      <p:sp>
        <p:nvSpPr>
          <p:cNvPr id="247" name="Google Shape;247;p51"/>
          <p:cNvSpPr txBox="1"/>
          <p:nvPr>
            <p:ph idx="1" type="body"/>
          </p:nvPr>
        </p:nvSpPr>
        <p:spPr>
          <a:xfrm>
            <a:off x="540300" y="1665400"/>
            <a:ext cx="5022300" cy="3015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3D3D3D"/>
              </a:buClr>
              <a:buSzPts val="1800"/>
              <a:buChar char="●"/>
              <a:defRPr>
                <a:solidFill>
                  <a:srgbClr val="3D3D3D"/>
                </a:solidFill>
              </a:defRPr>
            </a:lvl1pPr>
            <a:lvl2pPr indent="-330200" lvl="1" marL="914400">
              <a:spcBef>
                <a:spcPts val="0"/>
              </a:spcBef>
              <a:spcAft>
                <a:spcPts val="0"/>
              </a:spcAft>
              <a:buClr>
                <a:srgbClr val="3D3D3D"/>
              </a:buClr>
              <a:buSzPts val="1600"/>
              <a:buChar char="○"/>
              <a:defRPr>
                <a:solidFill>
                  <a:srgbClr val="3D3D3D"/>
                </a:solidFill>
              </a:defRPr>
            </a:lvl2pPr>
            <a:lvl3pPr indent="-330200" lvl="2" marL="1371600">
              <a:spcBef>
                <a:spcPts val="0"/>
              </a:spcBef>
              <a:spcAft>
                <a:spcPts val="0"/>
              </a:spcAft>
              <a:buClr>
                <a:srgbClr val="3D3D3D"/>
              </a:buClr>
              <a:buSzPts val="1600"/>
              <a:buChar char="■"/>
              <a:defRPr>
                <a:solidFill>
                  <a:srgbClr val="3D3D3D"/>
                </a:solidFill>
              </a:defRPr>
            </a:lvl3pPr>
            <a:lvl4pPr indent="-317500" lvl="3" marL="1828800">
              <a:spcBef>
                <a:spcPts val="0"/>
              </a:spcBef>
              <a:spcAft>
                <a:spcPts val="0"/>
              </a:spcAft>
              <a:buClr>
                <a:srgbClr val="3D3D3D"/>
              </a:buClr>
              <a:buSzPts val="1400"/>
              <a:buChar char="●"/>
              <a:defRPr>
                <a:solidFill>
                  <a:srgbClr val="3D3D3D"/>
                </a:solidFill>
              </a:defRPr>
            </a:lvl4pPr>
            <a:lvl5pPr indent="-317500" lvl="4" marL="2286000">
              <a:spcBef>
                <a:spcPts val="0"/>
              </a:spcBef>
              <a:spcAft>
                <a:spcPts val="0"/>
              </a:spcAft>
              <a:buClr>
                <a:srgbClr val="3D3D3D"/>
              </a:buClr>
              <a:buSzPts val="1400"/>
              <a:buChar char="○"/>
              <a:defRPr>
                <a:solidFill>
                  <a:srgbClr val="3D3D3D"/>
                </a:solidFill>
              </a:defRPr>
            </a:lvl5pPr>
            <a:lvl6pPr indent="-317500" lvl="5" marL="2743200">
              <a:spcBef>
                <a:spcPts val="0"/>
              </a:spcBef>
              <a:spcAft>
                <a:spcPts val="0"/>
              </a:spcAft>
              <a:buClr>
                <a:srgbClr val="3D3D3D"/>
              </a:buClr>
              <a:buSzPts val="1400"/>
              <a:buChar char="■"/>
              <a:defRPr>
                <a:solidFill>
                  <a:srgbClr val="3D3D3D"/>
                </a:solidFill>
              </a:defRPr>
            </a:lvl6pPr>
            <a:lvl7pPr indent="-317500" lvl="6" marL="3200400">
              <a:spcBef>
                <a:spcPts val="0"/>
              </a:spcBef>
              <a:spcAft>
                <a:spcPts val="0"/>
              </a:spcAft>
              <a:buClr>
                <a:srgbClr val="3D3D3D"/>
              </a:buClr>
              <a:buSzPts val="1400"/>
              <a:buChar char="●"/>
              <a:defRPr>
                <a:solidFill>
                  <a:srgbClr val="3D3D3D"/>
                </a:solidFill>
              </a:defRPr>
            </a:lvl7pPr>
            <a:lvl8pPr indent="-317500" lvl="7" marL="3657600">
              <a:spcBef>
                <a:spcPts val="0"/>
              </a:spcBef>
              <a:spcAft>
                <a:spcPts val="0"/>
              </a:spcAft>
              <a:buClr>
                <a:srgbClr val="3D3D3D"/>
              </a:buClr>
              <a:buSzPts val="1400"/>
              <a:buChar char="○"/>
              <a:defRPr>
                <a:solidFill>
                  <a:srgbClr val="3D3D3D"/>
                </a:solidFill>
              </a:defRPr>
            </a:lvl8pPr>
            <a:lvl9pPr indent="-317500" lvl="8" marL="4114800">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1_2_1">
    <p:spTree>
      <p:nvGrpSpPr>
        <p:cNvPr id="248" name="Shape 248"/>
        <p:cNvGrpSpPr/>
        <p:nvPr/>
      </p:nvGrpSpPr>
      <p:grpSpPr>
        <a:xfrm>
          <a:off x="0" y="0"/>
          <a:ext cx="0" cy="0"/>
          <a:chOff x="0" y="0"/>
          <a:chExt cx="0" cy="0"/>
        </a:xfrm>
      </p:grpSpPr>
      <p:pic>
        <p:nvPicPr>
          <p:cNvPr id="249" name="Google Shape;249;p52"/>
          <p:cNvPicPr preferRelativeResize="0"/>
          <p:nvPr/>
        </p:nvPicPr>
        <p:blipFill>
          <a:blip r:embed="rId2">
            <a:alphaModFix/>
          </a:blip>
          <a:stretch>
            <a:fillRect/>
          </a:stretch>
        </p:blipFill>
        <p:spPr>
          <a:xfrm>
            <a:off x="-7" y="-15"/>
            <a:ext cx="9144000" cy="5143524"/>
          </a:xfrm>
          <a:prstGeom prst="rect">
            <a:avLst/>
          </a:prstGeom>
          <a:noFill/>
          <a:ln>
            <a:noFill/>
          </a:ln>
        </p:spPr>
      </p:pic>
      <p:sp>
        <p:nvSpPr>
          <p:cNvPr id="250" name="Google Shape;250;p52"/>
          <p:cNvSpPr txBox="1"/>
          <p:nvPr>
            <p:ph type="ctrTitle"/>
          </p:nvPr>
        </p:nvSpPr>
        <p:spPr>
          <a:xfrm>
            <a:off x="572275" y="221000"/>
            <a:ext cx="4593900" cy="1774800"/>
          </a:xfrm>
          <a:prstGeom prst="rect">
            <a:avLst/>
          </a:prstGeom>
        </p:spPr>
        <p:txBody>
          <a:bodyPr anchorCtr="0" anchor="b" bIns="91425" lIns="91425" spcFirstLastPara="1" rIns="91425" wrap="square" tIns="91425">
            <a:normAutofit/>
          </a:bodyPr>
          <a:lstStyle>
            <a:lvl1pPr lvl="0">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1pPr>
            <a:lvl2pPr lvl="1"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2pPr>
            <a:lvl3pPr lvl="2"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3pPr>
            <a:lvl4pPr lvl="3"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4pPr>
            <a:lvl5pPr lvl="4"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5pPr>
            <a:lvl6pPr lvl="5"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6pPr>
            <a:lvl7pPr lvl="6"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7pPr>
            <a:lvl8pPr lvl="7"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8pPr>
            <a:lvl9pPr lvl="8"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9pPr>
          </a:lstStyle>
          <a:p/>
        </p:txBody>
      </p:sp>
      <p:sp>
        <p:nvSpPr>
          <p:cNvPr id="251" name="Google Shape;251;p52"/>
          <p:cNvSpPr txBox="1"/>
          <p:nvPr>
            <p:ph idx="1" type="subTitle"/>
          </p:nvPr>
        </p:nvSpPr>
        <p:spPr>
          <a:xfrm>
            <a:off x="572275" y="1966425"/>
            <a:ext cx="41520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imple 2 1">
  <p:cSld name="CUSTOM_1_1">
    <p:spTree>
      <p:nvGrpSpPr>
        <p:cNvPr id="252" name="Shape 252"/>
        <p:cNvGrpSpPr/>
        <p:nvPr/>
      </p:nvGrpSpPr>
      <p:grpSpPr>
        <a:xfrm>
          <a:off x="0" y="0"/>
          <a:ext cx="0" cy="0"/>
          <a:chOff x="0" y="0"/>
          <a:chExt cx="0" cy="0"/>
        </a:xfrm>
      </p:grpSpPr>
      <p:sp>
        <p:nvSpPr>
          <p:cNvPr id="253" name="Google Shape;253;p53"/>
          <p:cNvSpPr txBox="1"/>
          <p:nvPr>
            <p:ph type="title"/>
          </p:nvPr>
        </p:nvSpPr>
        <p:spPr>
          <a:xfrm>
            <a:off x="540300" y="445025"/>
            <a:ext cx="61668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1D033E"/>
              </a:buClr>
              <a:buSzPts val="2800"/>
              <a:buNone/>
              <a:defRPr>
                <a:solidFill>
                  <a:srgbClr val="1D033E"/>
                </a:solidFill>
              </a:defRPr>
            </a:lvl1pPr>
            <a:lvl2pPr lvl="1">
              <a:spcBef>
                <a:spcPts val="0"/>
              </a:spcBef>
              <a:spcAft>
                <a:spcPts val="0"/>
              </a:spcAft>
              <a:buClr>
                <a:srgbClr val="1D033E"/>
              </a:buClr>
              <a:buSzPts val="2800"/>
              <a:buNone/>
              <a:defRPr>
                <a:solidFill>
                  <a:srgbClr val="1D033E"/>
                </a:solidFill>
              </a:defRPr>
            </a:lvl2pPr>
            <a:lvl3pPr lvl="2">
              <a:spcBef>
                <a:spcPts val="0"/>
              </a:spcBef>
              <a:spcAft>
                <a:spcPts val="0"/>
              </a:spcAft>
              <a:buClr>
                <a:srgbClr val="1D033E"/>
              </a:buClr>
              <a:buSzPts val="2800"/>
              <a:buNone/>
              <a:defRPr>
                <a:solidFill>
                  <a:srgbClr val="1D033E"/>
                </a:solidFill>
              </a:defRPr>
            </a:lvl3pPr>
            <a:lvl4pPr lvl="3">
              <a:spcBef>
                <a:spcPts val="0"/>
              </a:spcBef>
              <a:spcAft>
                <a:spcPts val="0"/>
              </a:spcAft>
              <a:buClr>
                <a:srgbClr val="1D033E"/>
              </a:buClr>
              <a:buSzPts val="2800"/>
              <a:buNone/>
              <a:defRPr>
                <a:solidFill>
                  <a:srgbClr val="1D033E"/>
                </a:solidFill>
              </a:defRPr>
            </a:lvl4pPr>
            <a:lvl5pPr lvl="4">
              <a:spcBef>
                <a:spcPts val="0"/>
              </a:spcBef>
              <a:spcAft>
                <a:spcPts val="0"/>
              </a:spcAft>
              <a:buClr>
                <a:srgbClr val="1D033E"/>
              </a:buClr>
              <a:buSzPts val="2800"/>
              <a:buNone/>
              <a:defRPr>
                <a:solidFill>
                  <a:srgbClr val="1D033E"/>
                </a:solidFill>
              </a:defRPr>
            </a:lvl5pPr>
            <a:lvl6pPr lvl="5">
              <a:spcBef>
                <a:spcPts val="0"/>
              </a:spcBef>
              <a:spcAft>
                <a:spcPts val="0"/>
              </a:spcAft>
              <a:buClr>
                <a:srgbClr val="1D033E"/>
              </a:buClr>
              <a:buSzPts val="2800"/>
              <a:buNone/>
              <a:defRPr>
                <a:solidFill>
                  <a:srgbClr val="1D033E"/>
                </a:solidFill>
              </a:defRPr>
            </a:lvl6pPr>
            <a:lvl7pPr lvl="6">
              <a:spcBef>
                <a:spcPts val="0"/>
              </a:spcBef>
              <a:spcAft>
                <a:spcPts val="0"/>
              </a:spcAft>
              <a:buClr>
                <a:srgbClr val="1D033E"/>
              </a:buClr>
              <a:buSzPts val="2800"/>
              <a:buNone/>
              <a:defRPr>
                <a:solidFill>
                  <a:srgbClr val="1D033E"/>
                </a:solidFill>
              </a:defRPr>
            </a:lvl7pPr>
            <a:lvl8pPr lvl="7">
              <a:spcBef>
                <a:spcPts val="0"/>
              </a:spcBef>
              <a:spcAft>
                <a:spcPts val="0"/>
              </a:spcAft>
              <a:buClr>
                <a:srgbClr val="1D033E"/>
              </a:buClr>
              <a:buSzPts val="2800"/>
              <a:buNone/>
              <a:defRPr>
                <a:solidFill>
                  <a:srgbClr val="1D033E"/>
                </a:solidFill>
              </a:defRPr>
            </a:lvl8pPr>
            <a:lvl9pPr lvl="8">
              <a:spcBef>
                <a:spcPts val="0"/>
              </a:spcBef>
              <a:spcAft>
                <a:spcPts val="0"/>
              </a:spcAft>
              <a:buClr>
                <a:srgbClr val="1D033E"/>
              </a:buClr>
              <a:buSzPts val="2800"/>
              <a:buNone/>
              <a:defRPr>
                <a:solidFill>
                  <a:srgbClr val="1D033E"/>
                </a:solidFill>
              </a:defRPr>
            </a:lvl9pPr>
          </a:lstStyle>
          <a:p/>
        </p:txBody>
      </p:sp>
      <p:sp>
        <p:nvSpPr>
          <p:cNvPr id="254" name="Google Shape;254;p53"/>
          <p:cNvSpPr txBox="1"/>
          <p:nvPr>
            <p:ph idx="1" type="body"/>
          </p:nvPr>
        </p:nvSpPr>
        <p:spPr>
          <a:xfrm>
            <a:off x="540300" y="1152475"/>
            <a:ext cx="5299800" cy="3510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3D3D3D"/>
              </a:buClr>
              <a:buSzPts val="1800"/>
              <a:buChar char="●"/>
              <a:defRPr>
                <a:solidFill>
                  <a:srgbClr val="3D3D3D"/>
                </a:solidFill>
              </a:defRPr>
            </a:lvl1pPr>
            <a:lvl2pPr indent="-330200" lvl="1" marL="914400">
              <a:spcBef>
                <a:spcPts val="0"/>
              </a:spcBef>
              <a:spcAft>
                <a:spcPts val="0"/>
              </a:spcAft>
              <a:buClr>
                <a:srgbClr val="3D3D3D"/>
              </a:buClr>
              <a:buSzPts val="1600"/>
              <a:buChar char="○"/>
              <a:defRPr>
                <a:solidFill>
                  <a:srgbClr val="3D3D3D"/>
                </a:solidFill>
              </a:defRPr>
            </a:lvl2pPr>
            <a:lvl3pPr indent="-330200" lvl="2" marL="1371600">
              <a:spcBef>
                <a:spcPts val="0"/>
              </a:spcBef>
              <a:spcAft>
                <a:spcPts val="0"/>
              </a:spcAft>
              <a:buClr>
                <a:srgbClr val="3D3D3D"/>
              </a:buClr>
              <a:buSzPts val="1600"/>
              <a:buChar char="■"/>
              <a:defRPr>
                <a:solidFill>
                  <a:srgbClr val="3D3D3D"/>
                </a:solidFill>
              </a:defRPr>
            </a:lvl3pPr>
            <a:lvl4pPr indent="-317500" lvl="3" marL="1828800">
              <a:spcBef>
                <a:spcPts val="0"/>
              </a:spcBef>
              <a:spcAft>
                <a:spcPts val="0"/>
              </a:spcAft>
              <a:buClr>
                <a:srgbClr val="3D3D3D"/>
              </a:buClr>
              <a:buSzPts val="1400"/>
              <a:buChar char="●"/>
              <a:defRPr>
                <a:solidFill>
                  <a:srgbClr val="3D3D3D"/>
                </a:solidFill>
              </a:defRPr>
            </a:lvl4pPr>
            <a:lvl5pPr indent="-317500" lvl="4" marL="2286000">
              <a:spcBef>
                <a:spcPts val="0"/>
              </a:spcBef>
              <a:spcAft>
                <a:spcPts val="0"/>
              </a:spcAft>
              <a:buClr>
                <a:srgbClr val="3D3D3D"/>
              </a:buClr>
              <a:buSzPts val="1400"/>
              <a:buChar char="○"/>
              <a:defRPr>
                <a:solidFill>
                  <a:srgbClr val="3D3D3D"/>
                </a:solidFill>
              </a:defRPr>
            </a:lvl5pPr>
            <a:lvl6pPr indent="-317500" lvl="5" marL="2743200">
              <a:spcBef>
                <a:spcPts val="0"/>
              </a:spcBef>
              <a:spcAft>
                <a:spcPts val="0"/>
              </a:spcAft>
              <a:buClr>
                <a:srgbClr val="3D3D3D"/>
              </a:buClr>
              <a:buSzPts val="1400"/>
              <a:buChar char="■"/>
              <a:defRPr>
                <a:solidFill>
                  <a:srgbClr val="3D3D3D"/>
                </a:solidFill>
              </a:defRPr>
            </a:lvl6pPr>
            <a:lvl7pPr indent="-317500" lvl="6" marL="3200400">
              <a:spcBef>
                <a:spcPts val="0"/>
              </a:spcBef>
              <a:spcAft>
                <a:spcPts val="0"/>
              </a:spcAft>
              <a:buClr>
                <a:srgbClr val="3D3D3D"/>
              </a:buClr>
              <a:buSzPts val="1400"/>
              <a:buChar char="●"/>
              <a:defRPr>
                <a:solidFill>
                  <a:srgbClr val="3D3D3D"/>
                </a:solidFill>
              </a:defRPr>
            </a:lvl7pPr>
            <a:lvl8pPr indent="-317500" lvl="7" marL="3657600">
              <a:spcBef>
                <a:spcPts val="0"/>
              </a:spcBef>
              <a:spcAft>
                <a:spcPts val="0"/>
              </a:spcAft>
              <a:buClr>
                <a:srgbClr val="3D3D3D"/>
              </a:buClr>
              <a:buSzPts val="1400"/>
              <a:buChar char="○"/>
              <a:defRPr>
                <a:solidFill>
                  <a:srgbClr val="3D3D3D"/>
                </a:solidFill>
              </a:defRPr>
            </a:lvl8pPr>
            <a:lvl9pPr indent="-317500" lvl="8" marL="4114800">
              <a:spcBef>
                <a:spcPts val="0"/>
              </a:spcBef>
              <a:spcAft>
                <a:spcPts val="0"/>
              </a:spcAft>
              <a:buClr>
                <a:srgbClr val="3D3D3D"/>
              </a:buClr>
              <a:buSzPts val="1400"/>
              <a:buChar char="■"/>
              <a:defRPr>
                <a:solidFill>
                  <a:srgbClr val="3D3D3D"/>
                </a:solidFill>
              </a:defRPr>
            </a:lvl9pPr>
          </a:lstStyle>
          <a:p/>
        </p:txBody>
      </p:sp>
      <p:pic>
        <p:nvPicPr>
          <p:cNvPr id="255" name="Google Shape;255;p53"/>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_1">
    <p:bg>
      <p:bgPr>
        <a:solidFill>
          <a:srgbClr val="1D033E"/>
        </a:solidFill>
      </p:bgPr>
    </p:bg>
    <p:spTree>
      <p:nvGrpSpPr>
        <p:cNvPr id="256" name="Shape 256"/>
        <p:cNvGrpSpPr/>
        <p:nvPr/>
      </p:nvGrpSpPr>
      <p:grpSpPr>
        <a:xfrm>
          <a:off x="0" y="0"/>
          <a:ext cx="0" cy="0"/>
          <a:chOff x="0" y="0"/>
          <a:chExt cx="0" cy="0"/>
        </a:xfrm>
      </p:grpSpPr>
      <p:sp>
        <p:nvSpPr>
          <p:cNvPr id="257" name="Google Shape;257;p54"/>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1pPr>
            <a:lvl2pPr lvl="1"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2pPr>
            <a:lvl3pPr lvl="2"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3pPr>
            <a:lvl4pPr lvl="3"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4pPr>
            <a:lvl5pPr lvl="4"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5pPr>
            <a:lvl6pPr lvl="5"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6pPr>
            <a:lvl7pPr lvl="6"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7pPr>
            <a:lvl8pPr lvl="7"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8pPr>
            <a:lvl9pPr lvl="8"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9pPr>
          </a:lstStyle>
          <a:p/>
        </p:txBody>
      </p:sp>
      <p:sp>
        <p:nvSpPr>
          <p:cNvPr id="258" name="Google Shape;258;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59" name="Google Shape;259;p54"/>
          <p:cNvPicPr preferRelativeResize="0"/>
          <p:nvPr/>
        </p:nvPicPr>
        <p:blipFill>
          <a:blip r:embed="rId2">
            <a:alphaModFix/>
          </a:blip>
          <a:stretch>
            <a:fillRect/>
          </a:stretch>
        </p:blipFill>
        <p:spPr>
          <a:xfrm rot="10800000">
            <a:off x="3748" y="2908300"/>
            <a:ext cx="9136502" cy="193040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Image Waves 2 1">
  <p:cSld name="Title and body Image Waves 2">
    <p:spTree>
      <p:nvGrpSpPr>
        <p:cNvPr id="260" name="Shape 260"/>
        <p:cNvGrpSpPr/>
        <p:nvPr/>
      </p:nvGrpSpPr>
      <p:grpSpPr>
        <a:xfrm>
          <a:off x="0" y="0"/>
          <a:ext cx="0" cy="0"/>
          <a:chOff x="0" y="0"/>
          <a:chExt cx="0" cy="0"/>
        </a:xfrm>
      </p:grpSpPr>
      <p:pic>
        <p:nvPicPr>
          <p:cNvPr id="261" name="Google Shape;261;p55"/>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
        <p:nvSpPr>
          <p:cNvPr id="262" name="Google Shape;262;p55"/>
          <p:cNvSpPr/>
          <p:nvPr>
            <p:ph idx="2" type="pic"/>
          </p:nvPr>
        </p:nvSpPr>
        <p:spPr>
          <a:xfrm>
            <a:off x="5790401" y="445025"/>
            <a:ext cx="2887800" cy="4236000"/>
          </a:xfrm>
          <a:prstGeom prst="roundRect">
            <a:avLst>
              <a:gd fmla="val 9376" name="adj"/>
            </a:avLst>
          </a:prstGeom>
          <a:noFill/>
          <a:ln>
            <a:noFill/>
          </a:ln>
        </p:spPr>
      </p:sp>
      <p:sp>
        <p:nvSpPr>
          <p:cNvPr id="263" name="Google Shape;263;p55"/>
          <p:cNvSpPr txBox="1"/>
          <p:nvPr>
            <p:ph type="title"/>
          </p:nvPr>
        </p:nvSpPr>
        <p:spPr>
          <a:xfrm>
            <a:off x="540300" y="445025"/>
            <a:ext cx="5022300" cy="100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264" name="Google Shape;264;p55"/>
          <p:cNvSpPr txBox="1"/>
          <p:nvPr>
            <p:ph idx="1" type="body"/>
          </p:nvPr>
        </p:nvSpPr>
        <p:spPr>
          <a:xfrm>
            <a:off x="540300" y="1665400"/>
            <a:ext cx="5022300" cy="3015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sp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sp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sp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sp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sp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theme" Target="../theme/theme2.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9.xml"/><Relationship Id="rId11" Type="http://schemas.openxmlformats.org/officeDocument/2006/relationships/slideLayout" Target="../slideLayouts/slideLayout40.xml"/><Relationship Id="rId22" Type="http://schemas.openxmlformats.org/officeDocument/2006/relationships/slideLayout" Target="../slideLayouts/slideLayout51.xml"/><Relationship Id="rId10" Type="http://schemas.openxmlformats.org/officeDocument/2006/relationships/slideLayout" Target="../slideLayouts/slideLayout39.xml"/><Relationship Id="rId21" Type="http://schemas.openxmlformats.org/officeDocument/2006/relationships/slideLayout" Target="../slideLayouts/slideLayout50.xml"/><Relationship Id="rId13" Type="http://schemas.openxmlformats.org/officeDocument/2006/relationships/slideLayout" Target="../slideLayouts/slideLayout42.xml"/><Relationship Id="rId24" Type="http://schemas.openxmlformats.org/officeDocument/2006/relationships/theme" Target="../theme/theme1.xml"/><Relationship Id="rId12" Type="http://schemas.openxmlformats.org/officeDocument/2006/relationships/slideLayout" Target="../slideLayouts/slideLayout41.xml"/><Relationship Id="rId23" Type="http://schemas.openxmlformats.org/officeDocument/2006/relationships/slideLayout" Target="../slideLayouts/slideLayout52.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5" Type="http://schemas.openxmlformats.org/officeDocument/2006/relationships/slideLayout" Target="../slideLayouts/slideLayout34.xml"/><Relationship Id="rId19" Type="http://schemas.openxmlformats.org/officeDocument/2006/relationships/slideLayout" Target="../slideLayouts/slideLayout48.xml"/><Relationship Id="rId6" Type="http://schemas.openxmlformats.org/officeDocument/2006/relationships/slideLayout" Target="../slideLayouts/slideLayout35.xml"/><Relationship Id="rId18" Type="http://schemas.openxmlformats.org/officeDocument/2006/relationships/slideLayout" Target="../slideLayouts/slideLayout47.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sp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sp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sp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25000"/>
              </a:lnSpc>
              <a:spcBef>
                <a:spcPts val="0"/>
              </a:spcBef>
              <a:spcAft>
                <a:spcPts val="0"/>
              </a:spcAft>
              <a:buClr>
                <a:schemeClr val="dk1"/>
              </a:buClr>
              <a:buSzPts val="1800"/>
              <a:buFont typeface="Poppins Medium"/>
              <a:buChar char="●"/>
              <a:defRPr sz="1800">
                <a:solidFill>
                  <a:schemeClr val="dk1"/>
                </a:solidFill>
                <a:latin typeface="Poppins Medium"/>
                <a:ea typeface="Poppins Medium"/>
                <a:cs typeface="Poppins Medium"/>
                <a:sym typeface="Poppins Medium"/>
              </a:defRPr>
            </a:lvl1pPr>
            <a:lvl2pPr indent="-330200" lvl="1" marL="914400">
              <a:lnSpc>
                <a:spcPct val="125000"/>
              </a:lnSpc>
              <a:spcBef>
                <a:spcPts val="0"/>
              </a:spcBef>
              <a:spcAft>
                <a:spcPts val="0"/>
              </a:spcAft>
              <a:buClr>
                <a:schemeClr val="dk1"/>
              </a:buClr>
              <a:buSzPts val="1600"/>
              <a:buFont typeface="Poppins Medium"/>
              <a:buChar char="○"/>
              <a:defRPr sz="1600">
                <a:solidFill>
                  <a:schemeClr val="dk1"/>
                </a:solidFill>
                <a:latin typeface="Poppins Medium"/>
                <a:ea typeface="Poppins Medium"/>
                <a:cs typeface="Poppins Medium"/>
                <a:sym typeface="Poppins Medium"/>
              </a:defRPr>
            </a:lvl2pPr>
            <a:lvl3pPr indent="-330200" lvl="2" marL="1371600">
              <a:lnSpc>
                <a:spcPct val="125000"/>
              </a:lnSpc>
              <a:spcBef>
                <a:spcPts val="0"/>
              </a:spcBef>
              <a:spcAft>
                <a:spcPts val="0"/>
              </a:spcAft>
              <a:buClr>
                <a:schemeClr val="dk1"/>
              </a:buClr>
              <a:buSzPts val="1600"/>
              <a:buFont typeface="Poppins Medium"/>
              <a:buChar char="■"/>
              <a:defRPr sz="1600">
                <a:solidFill>
                  <a:schemeClr val="dk1"/>
                </a:solidFill>
                <a:latin typeface="Poppins Medium"/>
                <a:ea typeface="Poppins Medium"/>
                <a:cs typeface="Poppins Medium"/>
                <a:sym typeface="Poppins Medium"/>
              </a:defRPr>
            </a:lvl3pPr>
            <a:lvl4pPr indent="-317500" lvl="3" marL="1828800">
              <a:lnSpc>
                <a:spcPct val="125000"/>
              </a:lnSpc>
              <a:spcBef>
                <a:spcPts val="0"/>
              </a:spcBef>
              <a:spcAft>
                <a:spcPts val="0"/>
              </a:spcAft>
              <a:buClr>
                <a:schemeClr val="dk1"/>
              </a:buClr>
              <a:buSzPts val="1400"/>
              <a:buFont typeface="Poppins Medium"/>
              <a:buChar char="●"/>
              <a:defRPr>
                <a:solidFill>
                  <a:schemeClr val="dk1"/>
                </a:solidFill>
                <a:latin typeface="Poppins Medium"/>
                <a:ea typeface="Poppins Medium"/>
                <a:cs typeface="Poppins Medium"/>
                <a:sym typeface="Poppins Medium"/>
              </a:defRPr>
            </a:lvl4pPr>
            <a:lvl5pPr indent="-317500" lvl="4" marL="2286000">
              <a:lnSpc>
                <a:spcPct val="125000"/>
              </a:lnSpc>
              <a:spcBef>
                <a:spcPts val="0"/>
              </a:spcBef>
              <a:spcAft>
                <a:spcPts val="0"/>
              </a:spcAft>
              <a:buClr>
                <a:schemeClr val="dk1"/>
              </a:buClr>
              <a:buSzPts val="1400"/>
              <a:buFont typeface="Poppins Medium"/>
              <a:buChar char="○"/>
              <a:defRPr>
                <a:solidFill>
                  <a:schemeClr val="dk1"/>
                </a:solidFill>
                <a:latin typeface="Poppins Medium"/>
                <a:ea typeface="Poppins Medium"/>
                <a:cs typeface="Poppins Medium"/>
                <a:sym typeface="Poppins Medium"/>
              </a:defRPr>
            </a:lvl5pPr>
            <a:lvl6pPr indent="-317500" lvl="5" marL="2743200">
              <a:lnSpc>
                <a:spcPct val="125000"/>
              </a:lnSpc>
              <a:spcBef>
                <a:spcPts val="0"/>
              </a:spcBef>
              <a:spcAft>
                <a:spcPts val="0"/>
              </a:spcAft>
              <a:buClr>
                <a:schemeClr val="dk1"/>
              </a:buClr>
              <a:buSzPts val="1400"/>
              <a:buFont typeface="Poppins Medium"/>
              <a:buChar char="■"/>
              <a:defRPr>
                <a:solidFill>
                  <a:schemeClr val="dk1"/>
                </a:solidFill>
                <a:latin typeface="Poppins Medium"/>
                <a:ea typeface="Poppins Medium"/>
                <a:cs typeface="Poppins Medium"/>
                <a:sym typeface="Poppins Medium"/>
              </a:defRPr>
            </a:lvl6pPr>
            <a:lvl7pPr indent="-317500" lvl="6" marL="3200400">
              <a:lnSpc>
                <a:spcPct val="125000"/>
              </a:lnSpc>
              <a:spcBef>
                <a:spcPts val="0"/>
              </a:spcBef>
              <a:spcAft>
                <a:spcPts val="0"/>
              </a:spcAft>
              <a:buClr>
                <a:schemeClr val="dk1"/>
              </a:buClr>
              <a:buSzPts val="1400"/>
              <a:buFont typeface="Poppins Medium"/>
              <a:buChar char="●"/>
              <a:defRPr>
                <a:solidFill>
                  <a:schemeClr val="dk1"/>
                </a:solidFill>
                <a:latin typeface="Poppins Medium"/>
                <a:ea typeface="Poppins Medium"/>
                <a:cs typeface="Poppins Medium"/>
                <a:sym typeface="Poppins Medium"/>
              </a:defRPr>
            </a:lvl7pPr>
            <a:lvl8pPr indent="-317500" lvl="7" marL="3657600">
              <a:lnSpc>
                <a:spcPct val="125000"/>
              </a:lnSpc>
              <a:spcBef>
                <a:spcPts val="0"/>
              </a:spcBef>
              <a:spcAft>
                <a:spcPts val="0"/>
              </a:spcAft>
              <a:buClr>
                <a:schemeClr val="dk1"/>
              </a:buClr>
              <a:buSzPts val="1400"/>
              <a:buFont typeface="Poppins Medium"/>
              <a:buChar char="○"/>
              <a:defRPr>
                <a:solidFill>
                  <a:schemeClr val="dk1"/>
                </a:solidFill>
                <a:latin typeface="Poppins Medium"/>
                <a:ea typeface="Poppins Medium"/>
                <a:cs typeface="Poppins Medium"/>
                <a:sym typeface="Poppins Medium"/>
              </a:defRPr>
            </a:lvl8pPr>
            <a:lvl9pPr indent="-317500" lvl="8" marL="4114800">
              <a:lnSpc>
                <a:spcPct val="125000"/>
              </a:lnSpc>
              <a:spcBef>
                <a:spcPts val="0"/>
              </a:spcBef>
              <a:spcAft>
                <a:spcPts val="0"/>
              </a:spcAft>
              <a:buClr>
                <a:schemeClr val="dk1"/>
              </a:buClr>
              <a:buSzPts val="1400"/>
              <a:buFont typeface="Poppins Medium"/>
              <a:buChar char="■"/>
              <a:defRPr>
                <a:solidFill>
                  <a:schemeClr val="dk1"/>
                </a:solidFill>
                <a:latin typeface="Poppins Medium"/>
                <a:ea typeface="Poppins Medium"/>
                <a:cs typeface="Poppins Medium"/>
                <a:sym typeface="Poppins Medium"/>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7" name="Shape 147"/>
        <p:cNvGrpSpPr/>
        <p:nvPr/>
      </p:nvGrpSpPr>
      <p:grpSpPr>
        <a:xfrm>
          <a:off x="0" y="0"/>
          <a:ext cx="0" cy="0"/>
          <a:chOff x="0" y="0"/>
          <a:chExt cx="0" cy="0"/>
        </a:xfrm>
      </p:grpSpPr>
      <p:sp>
        <p:nvSpPr>
          <p:cNvPr id="148" name="Google Shape;148;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1pPr>
            <a:lvl2pPr lvl="1"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2pPr>
            <a:lvl3pPr lvl="2"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3pPr>
            <a:lvl4pPr lvl="3"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4pPr>
            <a:lvl5pPr lvl="4"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5pPr>
            <a:lvl6pPr lvl="5"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6pPr>
            <a:lvl7pPr lvl="6"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7pPr>
            <a:lvl8pPr lvl="7"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8pPr>
            <a:lvl9pPr lvl="8"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9pPr>
          </a:lstStyle>
          <a:p/>
        </p:txBody>
      </p:sp>
      <p:sp>
        <p:nvSpPr>
          <p:cNvPr id="149" name="Google Shape;149;p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algn="l">
              <a:lnSpc>
                <a:spcPct val="125000"/>
              </a:lnSpc>
              <a:spcBef>
                <a:spcPts val="0"/>
              </a:spcBef>
              <a:spcAft>
                <a:spcPts val="0"/>
              </a:spcAft>
              <a:buClr>
                <a:schemeClr val="dk1"/>
              </a:buClr>
              <a:buSzPts val="1800"/>
              <a:buFont typeface="Poppins Medium"/>
              <a:buChar char="●"/>
              <a:defRPr b="0" i="0" sz="1800" u="none" cap="none" strike="noStrike">
                <a:solidFill>
                  <a:schemeClr val="dk1"/>
                </a:solidFill>
                <a:latin typeface="Poppins Medium"/>
                <a:ea typeface="Poppins Medium"/>
                <a:cs typeface="Poppins Medium"/>
                <a:sym typeface="Poppins Medium"/>
              </a:defRPr>
            </a:lvl1pPr>
            <a:lvl2pPr indent="-330200" lvl="1" marL="914400" marR="0" algn="l">
              <a:lnSpc>
                <a:spcPct val="125000"/>
              </a:lnSpc>
              <a:spcBef>
                <a:spcPts val="0"/>
              </a:spcBef>
              <a:spcAft>
                <a:spcPts val="0"/>
              </a:spcAft>
              <a:buClr>
                <a:schemeClr val="dk1"/>
              </a:buClr>
              <a:buSzPts val="1600"/>
              <a:buFont typeface="Poppins Medium"/>
              <a:buChar char="○"/>
              <a:defRPr b="0" i="0" sz="1600" u="none" cap="none" strike="noStrike">
                <a:solidFill>
                  <a:schemeClr val="dk1"/>
                </a:solidFill>
                <a:latin typeface="Poppins Medium"/>
                <a:ea typeface="Poppins Medium"/>
                <a:cs typeface="Poppins Medium"/>
                <a:sym typeface="Poppins Medium"/>
              </a:defRPr>
            </a:lvl2pPr>
            <a:lvl3pPr indent="-330200" lvl="2" marL="1371600" marR="0" algn="l">
              <a:lnSpc>
                <a:spcPct val="125000"/>
              </a:lnSpc>
              <a:spcBef>
                <a:spcPts val="0"/>
              </a:spcBef>
              <a:spcAft>
                <a:spcPts val="0"/>
              </a:spcAft>
              <a:buClr>
                <a:schemeClr val="dk1"/>
              </a:buClr>
              <a:buSzPts val="1600"/>
              <a:buFont typeface="Poppins Medium"/>
              <a:buChar char="■"/>
              <a:defRPr b="0" i="0" sz="1600" u="none" cap="none" strike="noStrike">
                <a:solidFill>
                  <a:schemeClr val="dk1"/>
                </a:solidFill>
                <a:latin typeface="Poppins Medium"/>
                <a:ea typeface="Poppins Medium"/>
                <a:cs typeface="Poppins Medium"/>
                <a:sym typeface="Poppins Medium"/>
              </a:defRPr>
            </a:lvl3pPr>
            <a:lvl4pPr indent="-317500" lvl="3" marL="1828800" marR="0" algn="l">
              <a:lnSpc>
                <a:spcPct val="125000"/>
              </a:lnSpc>
              <a:spcBef>
                <a:spcPts val="0"/>
              </a:spcBef>
              <a:spcAft>
                <a:spcPts val="0"/>
              </a:spcAft>
              <a:buClr>
                <a:schemeClr val="dk1"/>
              </a:buClr>
              <a:buSzPts val="1400"/>
              <a:buFont typeface="Poppins Medium"/>
              <a:buChar char="●"/>
              <a:defRPr b="0" i="0" sz="1400" u="none" cap="none" strike="noStrike">
                <a:solidFill>
                  <a:schemeClr val="dk1"/>
                </a:solidFill>
                <a:latin typeface="Poppins Medium"/>
                <a:ea typeface="Poppins Medium"/>
                <a:cs typeface="Poppins Medium"/>
                <a:sym typeface="Poppins Medium"/>
              </a:defRPr>
            </a:lvl4pPr>
            <a:lvl5pPr indent="-317500" lvl="4" marL="2286000" marR="0" algn="l">
              <a:lnSpc>
                <a:spcPct val="125000"/>
              </a:lnSpc>
              <a:spcBef>
                <a:spcPts val="0"/>
              </a:spcBef>
              <a:spcAft>
                <a:spcPts val="0"/>
              </a:spcAft>
              <a:buClr>
                <a:schemeClr val="dk1"/>
              </a:buClr>
              <a:buSzPts val="1400"/>
              <a:buFont typeface="Poppins Medium"/>
              <a:buChar char="○"/>
              <a:defRPr b="0" i="0" sz="1400" u="none" cap="none" strike="noStrike">
                <a:solidFill>
                  <a:schemeClr val="dk1"/>
                </a:solidFill>
                <a:latin typeface="Poppins Medium"/>
                <a:ea typeface="Poppins Medium"/>
                <a:cs typeface="Poppins Medium"/>
                <a:sym typeface="Poppins Medium"/>
              </a:defRPr>
            </a:lvl5pPr>
            <a:lvl6pPr indent="-317500" lvl="5" marL="2743200" marR="0" algn="l">
              <a:lnSpc>
                <a:spcPct val="125000"/>
              </a:lnSpc>
              <a:spcBef>
                <a:spcPts val="0"/>
              </a:spcBef>
              <a:spcAft>
                <a:spcPts val="0"/>
              </a:spcAft>
              <a:buClr>
                <a:schemeClr val="dk1"/>
              </a:buClr>
              <a:buSzPts val="1400"/>
              <a:buFont typeface="Poppins Medium"/>
              <a:buChar char="■"/>
              <a:defRPr b="0" i="0" sz="1400" u="none" cap="none" strike="noStrike">
                <a:solidFill>
                  <a:schemeClr val="dk1"/>
                </a:solidFill>
                <a:latin typeface="Poppins Medium"/>
                <a:ea typeface="Poppins Medium"/>
                <a:cs typeface="Poppins Medium"/>
                <a:sym typeface="Poppins Medium"/>
              </a:defRPr>
            </a:lvl6pPr>
            <a:lvl7pPr indent="-317500" lvl="6" marL="3200400" marR="0" algn="l">
              <a:lnSpc>
                <a:spcPct val="125000"/>
              </a:lnSpc>
              <a:spcBef>
                <a:spcPts val="0"/>
              </a:spcBef>
              <a:spcAft>
                <a:spcPts val="0"/>
              </a:spcAft>
              <a:buClr>
                <a:schemeClr val="dk1"/>
              </a:buClr>
              <a:buSzPts val="1400"/>
              <a:buFont typeface="Poppins Medium"/>
              <a:buChar char="●"/>
              <a:defRPr b="0" i="0" sz="1400" u="none" cap="none" strike="noStrike">
                <a:solidFill>
                  <a:schemeClr val="dk1"/>
                </a:solidFill>
                <a:latin typeface="Poppins Medium"/>
                <a:ea typeface="Poppins Medium"/>
                <a:cs typeface="Poppins Medium"/>
                <a:sym typeface="Poppins Medium"/>
              </a:defRPr>
            </a:lvl7pPr>
            <a:lvl8pPr indent="-317500" lvl="7" marL="3657600" marR="0" algn="l">
              <a:lnSpc>
                <a:spcPct val="125000"/>
              </a:lnSpc>
              <a:spcBef>
                <a:spcPts val="0"/>
              </a:spcBef>
              <a:spcAft>
                <a:spcPts val="0"/>
              </a:spcAft>
              <a:buClr>
                <a:schemeClr val="dk1"/>
              </a:buClr>
              <a:buSzPts val="1400"/>
              <a:buFont typeface="Poppins Medium"/>
              <a:buChar char="○"/>
              <a:defRPr b="0" i="0" sz="1400" u="none" cap="none" strike="noStrike">
                <a:solidFill>
                  <a:schemeClr val="dk1"/>
                </a:solidFill>
                <a:latin typeface="Poppins Medium"/>
                <a:ea typeface="Poppins Medium"/>
                <a:cs typeface="Poppins Medium"/>
                <a:sym typeface="Poppins Medium"/>
              </a:defRPr>
            </a:lvl8pPr>
            <a:lvl9pPr indent="-317500" lvl="8" marL="4114800" marR="0" algn="l">
              <a:lnSpc>
                <a:spcPct val="125000"/>
              </a:lnSpc>
              <a:spcBef>
                <a:spcPts val="0"/>
              </a:spcBef>
              <a:spcAft>
                <a:spcPts val="0"/>
              </a:spcAft>
              <a:buClr>
                <a:schemeClr val="dk1"/>
              </a:buClr>
              <a:buSzPts val="1400"/>
              <a:buFont typeface="Poppins Medium"/>
              <a:buChar char="■"/>
              <a:defRPr b="0" i="0" sz="1400" u="none" cap="none" strike="noStrike">
                <a:solidFill>
                  <a:schemeClr val="dk1"/>
                </a:solidFill>
                <a:latin typeface="Poppins Medium"/>
                <a:ea typeface="Poppins Medium"/>
                <a:cs typeface="Poppins Medium"/>
                <a:sym typeface="Poppins Medium"/>
              </a:defRPr>
            </a:lvl9pPr>
          </a:lstStyle>
          <a:p/>
        </p:txBody>
      </p:sp>
      <p:sp>
        <p:nvSpPr>
          <p:cNvPr id="150" name="Google Shape;150;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0.xml"/><Relationship Id="rId3" Type="http://schemas.openxmlformats.org/officeDocument/2006/relationships/hyperlink" Target="http://www.gmail.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7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40.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8.xml"/><Relationship Id="rId3" Type="http://schemas.openxmlformats.org/officeDocument/2006/relationships/image" Target="../media/image52.png"/><Relationship Id="rId4" Type="http://schemas.openxmlformats.org/officeDocument/2006/relationships/hyperlink" Target="http://tinyurl.com/DSHaccess" TargetMode="External"/><Relationship Id="rId5"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9.xml"/><Relationship Id="rId3"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0.xml"/><Relationship Id="rId3"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1.xml"/><Relationship Id="rId3" Type="http://schemas.openxmlformats.org/officeDocument/2006/relationships/image" Target="../media/image50.png"/><Relationship Id="rId4" Type="http://schemas.openxmlformats.org/officeDocument/2006/relationships/image" Target="../media/image58.png"/><Relationship Id="rId5"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2.xml"/><Relationship Id="rId3"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3.xml"/><Relationship Id="rId3" Type="http://schemas.openxmlformats.org/officeDocument/2006/relationships/hyperlink" Target="https://edu.gcfglobal.org/en/typing/typing/1/" TargetMode="External"/><Relationship Id="rId4" Type="http://schemas.openxmlformats.org/officeDocument/2006/relationships/hyperlink" Target="https://www.bbc.co.uk/bitesize/topics/zf2f9j6/articles/z3c6tfr" TargetMode="External"/><Relationship Id="rId5" Type="http://schemas.openxmlformats.org/officeDocument/2006/relationships/hyperlink" Target="https://edu.gcfglobal.org/en/ipadbasics/using-the-keyboard/1/"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80.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63.gif"/><Relationship Id="rId4" Type="http://schemas.openxmlformats.org/officeDocument/2006/relationships/hyperlink" Target="https://edu.gcfglobal.org/en/mousetutorial/mouse-tutorial/1/" TargetMode="External"/><Relationship Id="rId5" Type="http://schemas.openxmlformats.org/officeDocument/2006/relationships/hyperlink" Target="https://intouch-2000.net/seniornet/exercises/mousepractice.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6.xml"/><Relationship Id="rId3" Type="http://schemas.openxmlformats.org/officeDocument/2006/relationships/hyperlink" Target="http://www.youtube.com/watch?v=_R0mpzMkSjI" TargetMode="External"/><Relationship Id="rId4" Type="http://schemas.openxmlformats.org/officeDocument/2006/relationships/image" Target="../media/image6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7.xml"/><Relationship Id="rId3" Type="http://schemas.openxmlformats.org/officeDocument/2006/relationships/image" Target="../media/image67.png"/><Relationship Id="rId4" Type="http://schemas.openxmlformats.org/officeDocument/2006/relationships/hyperlink" Target="http://apple.com/accessibility/feature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8.xml"/><Relationship Id="rId3" Type="http://schemas.openxmlformats.org/officeDocument/2006/relationships/hyperlink" Target="http://tinyurl.com/access-features" TargetMode="Externa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image" Target="../media/image66.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1.xml"/><Relationship Id="rId3"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hyperlink" Target="http://www.youtube.com/watch?v=BrXPcaRlBqo" TargetMode="External"/><Relationship Id="rId4" Type="http://schemas.openxmlformats.org/officeDocument/2006/relationships/image" Target="../media/image7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5.xml"/><Relationship Id="rId3" Type="http://schemas.openxmlformats.org/officeDocument/2006/relationships/hyperlink" Target="http://www.google.com/account" TargetMode="Externa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6.xml"/><Relationship Id="rId3"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7.xml"/><Relationship Id="rId3" Type="http://schemas.openxmlformats.org/officeDocument/2006/relationships/image" Target="../media/image7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9.xml"/><Relationship Id="rId3" Type="http://schemas.openxmlformats.org/officeDocument/2006/relationships/hyperlink" Target="https://www.youtube.com/watch_popup?v=2eH0JbEE-6k" TargetMode="External"/><Relationship Id="rId4" Type="http://schemas.openxmlformats.org/officeDocument/2006/relationships/image" Target="../media/image69.png"/><Relationship Id="rId5" Type="http://schemas.openxmlformats.org/officeDocument/2006/relationships/hyperlink" Target="http://www.gmail.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2.xml"/><Relationship Id="rId3" Type="http://schemas.openxmlformats.org/officeDocument/2006/relationships/hyperlink" Target="https://tinyurl.com/DSH-Pre-Survey"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59.png"/><Relationship Id="rId4" Type="http://schemas.openxmlformats.org/officeDocument/2006/relationships/image" Target="../media/image45.png"/><Relationship Id="rId5" Type="http://schemas.openxmlformats.org/officeDocument/2006/relationships/image" Target="../media/image36.png"/><Relationship Id="rId6"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9.xml"/><Relationship Id="rId3"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56"/>
          <p:cNvSpPr txBox="1"/>
          <p:nvPr>
            <p:ph type="ctrTitle"/>
          </p:nvPr>
        </p:nvSpPr>
        <p:spPr>
          <a:xfrm>
            <a:off x="572275" y="221000"/>
            <a:ext cx="4593900" cy="1774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Digital Skills Hub</a:t>
            </a:r>
            <a:endParaRPr/>
          </a:p>
        </p:txBody>
      </p:sp>
      <p:sp>
        <p:nvSpPr>
          <p:cNvPr id="270" name="Google Shape;270;p56"/>
          <p:cNvSpPr txBox="1"/>
          <p:nvPr>
            <p:ph idx="1" type="subTitle"/>
          </p:nvPr>
        </p:nvSpPr>
        <p:spPr>
          <a:xfrm>
            <a:off x="572275" y="1966425"/>
            <a:ext cx="4152000" cy="79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Foundations - Lesson 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9" name="Shape 329"/>
        <p:cNvGrpSpPr/>
        <p:nvPr/>
      </p:nvGrpSpPr>
      <p:grpSpPr>
        <a:xfrm>
          <a:off x="0" y="0"/>
          <a:ext cx="0" cy="0"/>
          <a:chOff x="0" y="0"/>
          <a:chExt cx="0" cy="0"/>
        </a:xfrm>
      </p:grpSpPr>
      <p:sp>
        <p:nvSpPr>
          <p:cNvPr id="330" name="Google Shape;330;p65"/>
          <p:cNvSpPr txBox="1"/>
          <p:nvPr/>
        </p:nvSpPr>
        <p:spPr>
          <a:xfrm>
            <a:off x="535125" y="432750"/>
            <a:ext cx="5546100" cy="11373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800"/>
              <a:buFont typeface="Arial"/>
              <a:buNone/>
            </a:pPr>
            <a:r>
              <a:rPr b="1" lang="en" sz="2800">
                <a:solidFill>
                  <a:schemeClr val="dk1"/>
                </a:solidFill>
                <a:latin typeface="Poppins"/>
                <a:ea typeface="Poppins"/>
                <a:cs typeface="Poppins"/>
                <a:sym typeface="Poppins"/>
              </a:rPr>
              <a:t>Accessing Course </a:t>
            </a:r>
            <a:r>
              <a:rPr b="1" lang="en" sz="2800">
                <a:solidFill>
                  <a:schemeClr val="dk1"/>
                </a:solidFill>
                <a:latin typeface="Poppins"/>
                <a:ea typeface="Poppins"/>
                <a:cs typeface="Poppins"/>
                <a:sym typeface="Poppins"/>
              </a:rPr>
              <a:t>Resources</a:t>
            </a:r>
            <a:endParaRPr b="1" i="0" sz="2800" u="none" cap="none" strike="noStrike">
              <a:solidFill>
                <a:schemeClr val="dk1"/>
              </a:solidFill>
              <a:latin typeface="Poppins"/>
              <a:ea typeface="Poppins"/>
              <a:cs typeface="Poppins"/>
              <a:sym typeface="Poppins"/>
            </a:endParaRPr>
          </a:p>
        </p:txBody>
      </p:sp>
      <p:sp>
        <p:nvSpPr>
          <p:cNvPr id="331" name="Google Shape;331;p65"/>
          <p:cNvSpPr txBox="1"/>
          <p:nvPr/>
        </p:nvSpPr>
        <p:spPr>
          <a:xfrm>
            <a:off x="535125" y="1327850"/>
            <a:ext cx="5253300" cy="3251400"/>
          </a:xfrm>
          <a:prstGeom prst="rect">
            <a:avLst/>
          </a:prstGeom>
          <a:noFill/>
          <a:ln>
            <a:noFill/>
          </a:ln>
        </p:spPr>
        <p:txBody>
          <a:bodyPr anchorCtr="0" anchor="t" bIns="91425" lIns="91425" spcFirstLastPara="1" rIns="91425" wrap="square" tIns="91425">
            <a:normAutofit/>
          </a:bodyPr>
          <a:lstStyle/>
          <a:p>
            <a:pPr indent="0" lvl="0" marL="0" marR="0" rtl="0" algn="l">
              <a:lnSpc>
                <a:spcPct val="125000"/>
              </a:lnSpc>
              <a:spcBef>
                <a:spcPts val="0"/>
              </a:spcBef>
              <a:spcAft>
                <a:spcPts val="0"/>
              </a:spcAft>
              <a:buClr>
                <a:srgbClr val="000000"/>
              </a:buClr>
              <a:buSzPts val="1800"/>
              <a:buFont typeface="Arial"/>
              <a:buNone/>
            </a:pPr>
            <a:r>
              <a:t/>
            </a:r>
            <a:endParaRPr b="0" i="0" sz="1800" u="none" cap="none" strike="noStrike">
              <a:solidFill>
                <a:srgbClr val="3D3D3D"/>
              </a:solidFill>
              <a:latin typeface="Poppins Medium"/>
              <a:ea typeface="Poppins Medium"/>
              <a:cs typeface="Poppins Medium"/>
              <a:sym typeface="Poppins Medium"/>
            </a:endParaRPr>
          </a:p>
        </p:txBody>
      </p:sp>
      <p:sp>
        <p:nvSpPr>
          <p:cNvPr id="332" name="Google Shape;332;p65"/>
          <p:cNvSpPr txBox="1"/>
          <p:nvPr>
            <p:ph idx="4294967295" type="body"/>
          </p:nvPr>
        </p:nvSpPr>
        <p:spPr>
          <a:xfrm>
            <a:off x="449525" y="1460125"/>
            <a:ext cx="8094900" cy="2299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25000"/>
              </a:lnSpc>
              <a:spcBef>
                <a:spcPts val="0"/>
              </a:spcBef>
              <a:spcAft>
                <a:spcPts val="0"/>
              </a:spcAft>
              <a:buSzPts val="1800"/>
              <a:buAutoNum type="arabicPeriod"/>
            </a:pPr>
            <a:r>
              <a:rPr lang="en"/>
              <a:t>Go to </a:t>
            </a:r>
            <a:r>
              <a:rPr lang="en" u="sng">
                <a:solidFill>
                  <a:schemeClr val="hlink"/>
                </a:solidFill>
                <a:hlinkClick r:id="rId3"/>
              </a:rPr>
              <a:t>www.gmail.com</a:t>
            </a:r>
            <a:r>
              <a:rPr lang="en"/>
              <a:t>.</a:t>
            </a:r>
            <a:endParaRPr/>
          </a:p>
          <a:p>
            <a:pPr indent="-342900" lvl="0" marL="457200" marR="0" rtl="0" algn="l">
              <a:lnSpc>
                <a:spcPct val="125000"/>
              </a:lnSpc>
              <a:spcBef>
                <a:spcPts val="0"/>
              </a:spcBef>
              <a:spcAft>
                <a:spcPts val="0"/>
              </a:spcAft>
              <a:buSzPts val="1800"/>
              <a:buAutoNum type="arabicPeriod"/>
            </a:pPr>
            <a:r>
              <a:rPr lang="en"/>
              <a:t>Log in with your username and password. </a:t>
            </a:r>
            <a:endParaRPr/>
          </a:p>
          <a:p>
            <a:pPr indent="-342900" lvl="0" marL="457200" marR="0" rtl="0" algn="l">
              <a:lnSpc>
                <a:spcPct val="125000"/>
              </a:lnSpc>
              <a:spcBef>
                <a:spcPts val="0"/>
              </a:spcBef>
              <a:spcAft>
                <a:spcPts val="0"/>
              </a:spcAft>
              <a:buSzPts val="1800"/>
              <a:buAutoNum type="arabicPeriod"/>
            </a:pPr>
            <a:r>
              <a:rPr lang="en"/>
              <a:t>Click on email from instructor with subject line “DSH Day </a:t>
            </a:r>
            <a:r>
              <a:rPr lang="en" u="sng"/>
              <a:t>     </a:t>
            </a:r>
            <a:r>
              <a:rPr lang="en"/>
              <a:t>”</a:t>
            </a:r>
            <a:endParaRPr/>
          </a:p>
          <a:p>
            <a:pPr indent="-342900" lvl="0" marL="457200" marR="0" rtl="0" algn="l">
              <a:lnSpc>
                <a:spcPct val="125000"/>
              </a:lnSpc>
              <a:spcBef>
                <a:spcPts val="0"/>
              </a:spcBef>
              <a:spcAft>
                <a:spcPts val="0"/>
              </a:spcAft>
              <a:buSzPts val="1800"/>
              <a:buAutoNum type="arabicPeriod"/>
            </a:pPr>
            <a:r>
              <a:rPr lang="en">
                <a:solidFill>
                  <a:srgbClr val="1D1C1D"/>
                </a:solidFill>
              </a:rPr>
              <a:t>Click on the activity title in blue. </a:t>
            </a:r>
            <a:endParaRPr>
              <a:solidFill>
                <a:srgbClr val="1D1C1D"/>
              </a:solidFill>
            </a:endParaRPr>
          </a:p>
          <a:p>
            <a:pPr indent="0" lvl="0" marL="0" marR="0" rtl="0" algn="l">
              <a:lnSpc>
                <a:spcPct val="100000"/>
              </a:lnSpc>
              <a:spcBef>
                <a:spcPts val="0"/>
              </a:spcBef>
              <a:spcAft>
                <a:spcPts val="0"/>
              </a:spcAft>
              <a:buNone/>
            </a:pPr>
            <a:r>
              <a:t/>
            </a:r>
            <a:endParaRPr>
              <a:solidFill>
                <a:srgbClr val="1D1C1D"/>
              </a:solidFill>
            </a:endParaRPr>
          </a:p>
          <a:p>
            <a:pPr indent="0" lvl="0" marL="0" marR="0" rtl="0" algn="l">
              <a:lnSpc>
                <a:spcPct val="100000"/>
              </a:lnSpc>
              <a:spcBef>
                <a:spcPts val="0"/>
              </a:spcBef>
              <a:spcAft>
                <a:spcPts val="0"/>
              </a:spcAft>
              <a:buNone/>
            </a:pPr>
            <a:r>
              <a:rPr lang="en">
                <a:solidFill>
                  <a:srgbClr val="1D1C1D"/>
                </a:solidFill>
              </a:rPr>
              <a:t>OR </a:t>
            </a:r>
            <a:endParaRPr>
              <a:solidFill>
                <a:srgbClr val="1D1C1D"/>
              </a:solidFill>
            </a:endParaRPr>
          </a:p>
          <a:p>
            <a:pPr indent="0" lvl="0" marL="0" marR="0" rtl="0" algn="l">
              <a:lnSpc>
                <a:spcPct val="100000"/>
              </a:lnSpc>
              <a:spcBef>
                <a:spcPts val="0"/>
              </a:spcBef>
              <a:spcAft>
                <a:spcPts val="0"/>
              </a:spcAft>
              <a:buNone/>
            </a:pPr>
            <a:r>
              <a:t/>
            </a:r>
            <a:endParaRPr>
              <a:solidFill>
                <a:srgbClr val="1D1C1D"/>
              </a:solidFill>
            </a:endParaRPr>
          </a:p>
          <a:p>
            <a:pPr indent="-342900" lvl="0" marL="457200" marR="0" rtl="0" algn="l">
              <a:lnSpc>
                <a:spcPct val="100000"/>
              </a:lnSpc>
              <a:spcBef>
                <a:spcPts val="0"/>
              </a:spcBef>
              <a:spcAft>
                <a:spcPts val="0"/>
              </a:spcAft>
              <a:buClr>
                <a:srgbClr val="1D1C1D"/>
              </a:buClr>
              <a:buSzPts val="1800"/>
              <a:buAutoNum type="arabicPeriod"/>
            </a:pPr>
            <a:r>
              <a:rPr lang="en">
                <a:solidFill>
                  <a:srgbClr val="1D1C1D"/>
                </a:solidFill>
              </a:rPr>
              <a:t>Enter in the URL from the presentation slides into your browser</a:t>
            </a:r>
            <a:endParaRPr>
              <a:solidFill>
                <a:srgbClr val="1D1C1D"/>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66"/>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Course Requirements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67"/>
          <p:cNvSpPr txBox="1"/>
          <p:nvPr>
            <p:ph type="title"/>
          </p:nvPr>
        </p:nvSpPr>
        <p:spPr>
          <a:xfrm>
            <a:off x="291000" y="440700"/>
            <a:ext cx="3327600" cy="1137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Requirements</a:t>
            </a:r>
            <a:endParaRPr/>
          </a:p>
        </p:txBody>
      </p:sp>
      <p:sp>
        <p:nvSpPr>
          <p:cNvPr id="343" name="Google Shape;343;p67"/>
          <p:cNvSpPr txBox="1"/>
          <p:nvPr>
            <p:ph idx="1" type="body"/>
          </p:nvPr>
        </p:nvSpPr>
        <p:spPr>
          <a:xfrm>
            <a:off x="4492375" y="1152675"/>
            <a:ext cx="4112400" cy="3209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b="1" lang="en">
                <a:solidFill>
                  <a:srgbClr val="6D01CB"/>
                </a:solidFill>
                <a:latin typeface="Poppins"/>
                <a:ea typeface="Poppins"/>
                <a:cs typeface="Poppins"/>
                <a:sym typeface="Poppins"/>
              </a:rPr>
              <a:t>Attendance:</a:t>
            </a:r>
            <a:r>
              <a:rPr lang="en"/>
              <a:t> Must attend all sessions</a:t>
            </a:r>
            <a:endParaRPr/>
          </a:p>
          <a:p>
            <a:pPr indent="-342900" lvl="0" marL="457200" rtl="0" algn="l">
              <a:spcBef>
                <a:spcPts val="0"/>
              </a:spcBef>
              <a:spcAft>
                <a:spcPts val="0"/>
              </a:spcAft>
              <a:buSzPts val="1800"/>
              <a:buChar char="➔"/>
            </a:pPr>
            <a:r>
              <a:rPr b="1" lang="en">
                <a:solidFill>
                  <a:srgbClr val="6D01CB"/>
                </a:solidFill>
                <a:latin typeface="Poppins"/>
                <a:ea typeface="Poppins"/>
                <a:cs typeface="Poppins"/>
                <a:sym typeface="Poppins"/>
              </a:rPr>
              <a:t>Survey:</a:t>
            </a:r>
            <a:r>
              <a:rPr lang="en"/>
              <a:t> Take the Pre- and Post-Survey</a:t>
            </a:r>
            <a:endParaRPr/>
          </a:p>
          <a:p>
            <a:pPr indent="-342900" lvl="0" marL="457200" rtl="0" algn="l">
              <a:spcBef>
                <a:spcPts val="0"/>
              </a:spcBef>
              <a:spcAft>
                <a:spcPts val="0"/>
              </a:spcAft>
              <a:buSzPts val="1800"/>
              <a:buChar char="➔"/>
            </a:pPr>
            <a:r>
              <a:rPr b="1" lang="en">
                <a:solidFill>
                  <a:srgbClr val="6D01CB"/>
                </a:solidFill>
                <a:latin typeface="Poppins"/>
                <a:ea typeface="Poppins"/>
                <a:cs typeface="Poppins"/>
                <a:sym typeface="Poppins"/>
              </a:rPr>
              <a:t>Final Showcase: </a:t>
            </a:r>
            <a:r>
              <a:rPr lang="en"/>
              <a:t>Show one thing you learned in the course</a:t>
            </a:r>
            <a:endParaRPr/>
          </a:p>
        </p:txBody>
      </p:sp>
      <p:graphicFrame>
        <p:nvGraphicFramePr>
          <p:cNvPr id="344" name="Google Shape;344;p67"/>
          <p:cNvGraphicFramePr/>
          <p:nvPr/>
        </p:nvGraphicFramePr>
        <p:xfrm>
          <a:off x="429125" y="1305073"/>
          <a:ext cx="3000000" cy="3000000"/>
        </p:xfrm>
        <a:graphic>
          <a:graphicData uri="http://schemas.openxmlformats.org/drawingml/2006/table">
            <a:tbl>
              <a:tblPr>
                <a:noFill/>
                <a:tableStyleId>{67CF7D8F-6635-4C04-A3A6-2D5025D1328F}</a:tableStyleId>
              </a:tblPr>
              <a:tblGrid>
                <a:gridCol w="1319425"/>
                <a:gridCol w="1037875"/>
                <a:gridCol w="920175"/>
              </a:tblGrid>
              <a:tr h="458475">
                <a:tc>
                  <a:txBody>
                    <a:bodyPr/>
                    <a:lstStyle/>
                    <a:p>
                      <a:pPr indent="0" lvl="0" marL="0" marR="0" rtl="0" algn="l">
                        <a:lnSpc>
                          <a:spcPct val="100000"/>
                        </a:lnSpc>
                        <a:spcBef>
                          <a:spcPts val="0"/>
                        </a:spcBef>
                        <a:spcAft>
                          <a:spcPts val="0"/>
                        </a:spcAft>
                        <a:buNone/>
                      </a:pPr>
                      <a:r>
                        <a:rPr b="1" i="0" lang="en" sz="1100" u="none" cap="none" strike="noStrike">
                          <a:solidFill>
                            <a:schemeClr val="lt1"/>
                          </a:solidFill>
                          <a:latin typeface="Poppins"/>
                          <a:ea typeface="Poppins"/>
                          <a:cs typeface="Poppins"/>
                          <a:sym typeface="Poppins"/>
                        </a:rPr>
                        <a:t>DATE</a:t>
                      </a:r>
                      <a:endParaRPr b="1" sz="13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i="0" lang="en" sz="1100" u="none" cap="none" strike="noStrike">
                          <a:solidFill>
                            <a:schemeClr val="lt1"/>
                          </a:solidFill>
                          <a:latin typeface="Poppins"/>
                          <a:ea typeface="Poppins"/>
                          <a:cs typeface="Poppins"/>
                          <a:sym typeface="Poppins"/>
                        </a:rPr>
                        <a:t>TIME</a:t>
                      </a:r>
                      <a:endParaRPr b="1" sz="13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i="0" lang="en" sz="1100" u="none" cap="none" strike="noStrike">
                          <a:solidFill>
                            <a:schemeClr val="lt1"/>
                          </a:solidFill>
                          <a:latin typeface="Poppins"/>
                          <a:ea typeface="Poppins"/>
                          <a:cs typeface="Poppins"/>
                          <a:sym typeface="Poppins"/>
                        </a:rPr>
                        <a:t>HOURS</a:t>
                      </a:r>
                      <a:endParaRPr b="1" sz="13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58475">
                <a:tc>
                  <a:txBody>
                    <a:bodyPr/>
                    <a:lstStyle/>
                    <a:p>
                      <a:pPr indent="0" lvl="0" marL="0" rtl="0" algn="l">
                        <a:spcBef>
                          <a:spcPts val="0"/>
                        </a:spcBef>
                        <a:spcAft>
                          <a:spcPts val="0"/>
                        </a:spcAft>
                        <a:buClr>
                          <a:schemeClr val="dk1"/>
                        </a:buClr>
                        <a:buFont typeface="Arial"/>
                        <a:buNone/>
                      </a:pPr>
                      <a:r>
                        <a:rPr lang="en" sz="900">
                          <a:solidFill>
                            <a:schemeClr val="lt1"/>
                          </a:solidFill>
                          <a:latin typeface="Poppins"/>
                          <a:ea typeface="Poppins"/>
                          <a:cs typeface="Poppins"/>
                          <a:sym typeface="Poppins"/>
                        </a:rPr>
                        <a:t>(e.g. </a:t>
                      </a:r>
                      <a:r>
                        <a:rPr lang="en" sz="900">
                          <a:solidFill>
                            <a:schemeClr val="lt1"/>
                          </a:solidFill>
                          <a:latin typeface="Poppins"/>
                          <a:ea typeface="Poppins"/>
                          <a:cs typeface="Poppins"/>
                          <a:sym typeface="Poppins"/>
                        </a:rPr>
                        <a:t>Tues Nov. 12)</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xx</a:t>
                      </a:r>
                      <a:r>
                        <a:rPr i="0" lang="en" sz="900" u="none" cap="none" strike="noStrike">
                          <a:solidFill>
                            <a:schemeClr val="lt1"/>
                          </a:solidFill>
                          <a:latin typeface="Poppins"/>
                          <a:ea typeface="Poppins"/>
                          <a:cs typeface="Poppins"/>
                          <a:sym typeface="Poppins"/>
                        </a:rPr>
                        <a:t>-</a:t>
                      </a:r>
                      <a:r>
                        <a:rPr lang="en" sz="900">
                          <a:solidFill>
                            <a:schemeClr val="lt1"/>
                          </a:solidFill>
                          <a:latin typeface="Poppins"/>
                          <a:ea typeface="Poppins"/>
                          <a:cs typeface="Poppins"/>
                          <a:sym typeface="Poppins"/>
                        </a:rPr>
                        <a:t>xx </a:t>
                      </a:r>
                      <a:r>
                        <a:rPr i="0" lang="en" sz="900" u="none" cap="none" strike="noStrike">
                          <a:solidFill>
                            <a:schemeClr val="lt1"/>
                          </a:solidFill>
                          <a:latin typeface="Poppins"/>
                          <a:ea typeface="Poppins"/>
                          <a:cs typeface="Poppins"/>
                          <a:sym typeface="Poppins"/>
                        </a:rPr>
                        <a:t>pm</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x</a:t>
                      </a:r>
                      <a:r>
                        <a:rPr i="0" lang="en" sz="900" u="none" cap="none" strike="noStrike">
                          <a:solidFill>
                            <a:schemeClr val="lt1"/>
                          </a:solidFill>
                          <a:latin typeface="Poppins"/>
                          <a:ea typeface="Poppins"/>
                          <a:cs typeface="Poppins"/>
                          <a:sym typeface="Poppins"/>
                        </a:rPr>
                        <a:t> hours</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58475">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xx</a:t>
                      </a:r>
                      <a:r>
                        <a:rPr i="0" lang="en" sz="900" u="none" cap="none" strike="noStrike">
                          <a:solidFill>
                            <a:schemeClr val="lt1"/>
                          </a:solidFill>
                          <a:latin typeface="Poppins"/>
                          <a:ea typeface="Poppins"/>
                          <a:cs typeface="Poppins"/>
                          <a:sym typeface="Poppins"/>
                        </a:rPr>
                        <a:t>-</a:t>
                      </a:r>
                      <a:r>
                        <a:rPr lang="en" sz="900">
                          <a:solidFill>
                            <a:schemeClr val="lt1"/>
                          </a:solidFill>
                          <a:latin typeface="Poppins"/>
                          <a:ea typeface="Poppins"/>
                          <a:cs typeface="Poppins"/>
                          <a:sym typeface="Poppins"/>
                        </a:rPr>
                        <a:t>xx </a:t>
                      </a:r>
                      <a:r>
                        <a:rPr i="0" lang="en" sz="900" u="none" cap="none" strike="noStrike">
                          <a:solidFill>
                            <a:schemeClr val="lt1"/>
                          </a:solidFill>
                          <a:latin typeface="Poppins"/>
                          <a:ea typeface="Poppins"/>
                          <a:cs typeface="Poppins"/>
                          <a:sym typeface="Poppins"/>
                        </a:rPr>
                        <a:t>pm</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x</a:t>
                      </a:r>
                      <a:r>
                        <a:rPr i="0" lang="en" sz="900" u="none" cap="none" strike="noStrike">
                          <a:solidFill>
                            <a:schemeClr val="lt1"/>
                          </a:solidFill>
                          <a:latin typeface="Poppins"/>
                          <a:ea typeface="Poppins"/>
                          <a:cs typeface="Poppins"/>
                          <a:sym typeface="Poppins"/>
                        </a:rPr>
                        <a:t> hours</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58475">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xx</a:t>
                      </a:r>
                      <a:r>
                        <a:rPr i="0" lang="en" sz="900" u="none" cap="none" strike="noStrike">
                          <a:solidFill>
                            <a:schemeClr val="lt1"/>
                          </a:solidFill>
                          <a:latin typeface="Poppins"/>
                          <a:ea typeface="Poppins"/>
                          <a:cs typeface="Poppins"/>
                          <a:sym typeface="Poppins"/>
                        </a:rPr>
                        <a:t>-</a:t>
                      </a:r>
                      <a:r>
                        <a:rPr lang="en" sz="900">
                          <a:solidFill>
                            <a:schemeClr val="lt1"/>
                          </a:solidFill>
                          <a:latin typeface="Poppins"/>
                          <a:ea typeface="Poppins"/>
                          <a:cs typeface="Poppins"/>
                          <a:sym typeface="Poppins"/>
                        </a:rPr>
                        <a:t>xx </a:t>
                      </a:r>
                      <a:r>
                        <a:rPr i="0" lang="en" sz="900" u="none" cap="none" strike="noStrike">
                          <a:solidFill>
                            <a:schemeClr val="lt1"/>
                          </a:solidFill>
                          <a:latin typeface="Poppins"/>
                          <a:ea typeface="Poppins"/>
                          <a:cs typeface="Poppins"/>
                          <a:sym typeface="Poppins"/>
                        </a:rPr>
                        <a:t>pm</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x</a:t>
                      </a:r>
                      <a:r>
                        <a:rPr i="0" lang="en" sz="900" u="none" cap="none" strike="noStrike">
                          <a:solidFill>
                            <a:schemeClr val="lt1"/>
                          </a:solidFill>
                          <a:latin typeface="Poppins"/>
                          <a:ea typeface="Poppins"/>
                          <a:cs typeface="Poppins"/>
                          <a:sym typeface="Poppins"/>
                        </a:rPr>
                        <a:t> hours</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58475">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xx</a:t>
                      </a:r>
                      <a:r>
                        <a:rPr i="0" lang="en" sz="900" u="none" cap="none" strike="noStrike">
                          <a:solidFill>
                            <a:schemeClr val="lt1"/>
                          </a:solidFill>
                          <a:latin typeface="Poppins"/>
                          <a:ea typeface="Poppins"/>
                          <a:cs typeface="Poppins"/>
                          <a:sym typeface="Poppins"/>
                        </a:rPr>
                        <a:t>-</a:t>
                      </a:r>
                      <a:r>
                        <a:rPr lang="en" sz="900">
                          <a:solidFill>
                            <a:schemeClr val="lt1"/>
                          </a:solidFill>
                          <a:latin typeface="Poppins"/>
                          <a:ea typeface="Poppins"/>
                          <a:cs typeface="Poppins"/>
                          <a:sym typeface="Poppins"/>
                        </a:rPr>
                        <a:t>xx </a:t>
                      </a:r>
                      <a:r>
                        <a:rPr i="0" lang="en" sz="900" u="none" cap="none" strike="noStrike">
                          <a:solidFill>
                            <a:schemeClr val="lt1"/>
                          </a:solidFill>
                          <a:latin typeface="Poppins"/>
                          <a:ea typeface="Poppins"/>
                          <a:cs typeface="Poppins"/>
                          <a:sym typeface="Poppins"/>
                        </a:rPr>
                        <a:t>pm</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900">
                          <a:solidFill>
                            <a:schemeClr val="lt1"/>
                          </a:solidFill>
                          <a:latin typeface="Poppins"/>
                          <a:ea typeface="Poppins"/>
                          <a:cs typeface="Poppins"/>
                          <a:sym typeface="Poppins"/>
                        </a:rPr>
                        <a:t>x</a:t>
                      </a:r>
                      <a:r>
                        <a:rPr i="0" lang="en" sz="900" u="none" cap="none" strike="noStrike">
                          <a:solidFill>
                            <a:schemeClr val="lt1"/>
                          </a:solidFill>
                          <a:latin typeface="Poppins"/>
                          <a:ea typeface="Poppins"/>
                          <a:cs typeface="Poppins"/>
                          <a:sym typeface="Poppins"/>
                        </a:rPr>
                        <a:t> hours</a:t>
                      </a:r>
                      <a:endParaRPr sz="1100" u="none" cap="none" strike="noStrike">
                        <a:solidFill>
                          <a:schemeClr val="lt1"/>
                        </a:solidFill>
                        <a:latin typeface="Poppins"/>
                        <a:ea typeface="Poppins"/>
                        <a:cs typeface="Poppins"/>
                        <a:sym typeface="Poppins"/>
                      </a:endParaRPr>
                    </a:p>
                  </a:txBody>
                  <a:tcPr marT="75075" marB="75075" marR="52550" marL="5255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68"/>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dk1"/>
                </a:solidFill>
              </a:rPr>
              <a:t>Discussion - Norms</a:t>
            </a:r>
            <a:endParaRPr/>
          </a:p>
        </p:txBody>
      </p:sp>
      <p:sp>
        <p:nvSpPr>
          <p:cNvPr id="350" name="Google Shape;350;p68"/>
          <p:cNvSpPr txBox="1"/>
          <p:nvPr>
            <p:ph idx="1" type="body"/>
          </p:nvPr>
        </p:nvSpPr>
        <p:spPr>
          <a:xfrm>
            <a:off x="540300" y="1152475"/>
            <a:ext cx="4505400" cy="351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rPr>
              <a:t>What expectations do we want for our class?</a:t>
            </a:r>
            <a:endParaRPr>
              <a:solidFill>
                <a:schemeClr val="dk1"/>
              </a:solidFill>
            </a:endParaRPr>
          </a:p>
          <a:p>
            <a:pPr indent="-342900" lvl="0" marL="457200" rtl="0" algn="l">
              <a:spcBef>
                <a:spcPts val="0"/>
              </a:spcBef>
              <a:spcAft>
                <a:spcPts val="0"/>
              </a:spcAft>
              <a:buClr>
                <a:schemeClr val="dk1"/>
              </a:buClr>
              <a:buSzPts val="1800"/>
              <a:buChar char="●"/>
            </a:pPr>
            <a:r>
              <a:t/>
            </a:r>
            <a:endParaRPr>
              <a:solidFill>
                <a:schemeClr val="dk1"/>
              </a:solidFill>
            </a:endParaRPr>
          </a:p>
          <a:p>
            <a:pPr indent="-342900" lvl="0" marL="457200" rtl="0" algn="l">
              <a:spcBef>
                <a:spcPts val="0"/>
              </a:spcBef>
              <a:spcAft>
                <a:spcPts val="0"/>
              </a:spcAft>
              <a:buClr>
                <a:schemeClr val="dk1"/>
              </a:buClr>
              <a:buSzPts val="1800"/>
              <a:buChar char="●"/>
            </a:pPr>
            <a:r>
              <a:t/>
            </a:r>
            <a:endParaRPr>
              <a:solidFill>
                <a:schemeClr val="dk1"/>
              </a:solidFill>
            </a:endParaRPr>
          </a:p>
          <a:p>
            <a:pPr indent="-342900" lvl="0" marL="457200" rtl="0" algn="l">
              <a:spcBef>
                <a:spcPts val="0"/>
              </a:spcBef>
              <a:spcAft>
                <a:spcPts val="0"/>
              </a:spcAft>
              <a:buClr>
                <a:schemeClr val="dk1"/>
              </a:buClr>
              <a:buSzPts val="1800"/>
              <a:buChar char="●"/>
            </a:pPr>
            <a:r>
              <a:t/>
            </a:r>
            <a:endParaRPr>
              <a:solidFill>
                <a:schemeClr val="dk1"/>
              </a:solidFill>
            </a:endParaRPr>
          </a:p>
        </p:txBody>
      </p:sp>
      <p:pic>
        <p:nvPicPr>
          <p:cNvPr id="351" name="Google Shape;351;p68"/>
          <p:cNvPicPr preferRelativeResize="0"/>
          <p:nvPr/>
        </p:nvPicPr>
        <p:blipFill rotWithShape="1">
          <a:blip r:embed="rId3">
            <a:alphaModFix/>
          </a:blip>
          <a:srcRect b="0" l="14950" r="1108" t="0"/>
          <a:stretch/>
        </p:blipFill>
        <p:spPr>
          <a:xfrm>
            <a:off x="5473900" y="445025"/>
            <a:ext cx="3036000" cy="4218000"/>
          </a:xfrm>
          <a:prstGeom prst="roundRect">
            <a:avLst>
              <a:gd fmla="val 10994" name="adj"/>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69"/>
          <p:cNvSpPr txBox="1"/>
          <p:nvPr>
            <p:ph type="title"/>
          </p:nvPr>
        </p:nvSpPr>
        <p:spPr>
          <a:xfrm>
            <a:off x="3359700" y="445025"/>
            <a:ext cx="5434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6D01CB"/>
                </a:solidFill>
              </a:rPr>
              <a:t>Technology Use</a:t>
            </a:r>
            <a:endParaRPr>
              <a:solidFill>
                <a:srgbClr val="6D01CB"/>
              </a:solidFill>
            </a:endParaRPr>
          </a:p>
        </p:txBody>
      </p:sp>
      <p:sp>
        <p:nvSpPr>
          <p:cNvPr id="357" name="Google Shape;357;p69"/>
          <p:cNvSpPr txBox="1"/>
          <p:nvPr>
            <p:ph idx="1" type="body"/>
          </p:nvPr>
        </p:nvSpPr>
        <p:spPr>
          <a:xfrm>
            <a:off x="3359700" y="1152475"/>
            <a:ext cx="4505400" cy="351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What devices do you have at home and what applications/websites do you use most often?</a:t>
            </a:r>
            <a:endParaRPr>
              <a:solidFill>
                <a:schemeClr val="dk1"/>
              </a:solidFill>
            </a:endParaRPr>
          </a:p>
        </p:txBody>
      </p:sp>
      <p:pic>
        <p:nvPicPr>
          <p:cNvPr id="358" name="Google Shape;358;p69"/>
          <p:cNvPicPr preferRelativeResize="0"/>
          <p:nvPr>
            <p:ph idx="2" type="pic"/>
          </p:nvPr>
        </p:nvPicPr>
        <p:blipFill rotWithShape="1">
          <a:blip r:embed="rId3">
            <a:alphaModFix/>
          </a:blip>
          <a:srcRect b="0" l="4429" r="4420" t="0"/>
          <a:stretch/>
        </p:blipFill>
        <p:spPr>
          <a:xfrm>
            <a:off x="482325" y="453750"/>
            <a:ext cx="2544300" cy="4236000"/>
          </a:xfrm>
          <a:prstGeom prst="roundRect">
            <a:avLst>
              <a:gd fmla="val 16667" name="adj"/>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70"/>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Out-of-the-Box</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71"/>
          <p:cNvPicPr preferRelativeResize="0"/>
          <p:nvPr/>
        </p:nvPicPr>
        <p:blipFill>
          <a:blip r:embed="rId3">
            <a:alphaModFix/>
          </a:blip>
          <a:stretch>
            <a:fillRect/>
          </a:stretch>
        </p:blipFill>
        <p:spPr>
          <a:xfrm>
            <a:off x="3733750" y="152400"/>
            <a:ext cx="4838701" cy="4838701"/>
          </a:xfrm>
          <a:prstGeom prst="rect">
            <a:avLst/>
          </a:prstGeom>
          <a:noFill/>
          <a:ln>
            <a:noFill/>
          </a:ln>
        </p:spPr>
      </p:pic>
      <p:sp>
        <p:nvSpPr>
          <p:cNvPr id="369" name="Google Shape;369;p71"/>
          <p:cNvSpPr txBox="1"/>
          <p:nvPr>
            <p:ph idx="1" type="subTitle"/>
          </p:nvPr>
        </p:nvSpPr>
        <p:spPr>
          <a:xfrm>
            <a:off x="348700" y="2306250"/>
            <a:ext cx="3000900" cy="5310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2800"/>
              <a:buNone/>
            </a:pPr>
            <a:r>
              <a:rPr b="1" lang="en" sz="2600">
                <a:latin typeface="Poppins"/>
                <a:ea typeface="Poppins"/>
                <a:cs typeface="Poppins"/>
                <a:sym typeface="Poppins"/>
              </a:rPr>
              <a:t>iPad 10.9”</a:t>
            </a:r>
            <a:endParaRPr sz="29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72"/>
          <p:cNvSpPr txBox="1"/>
          <p:nvPr>
            <p:ph idx="1" type="subTitle"/>
          </p:nvPr>
        </p:nvSpPr>
        <p:spPr>
          <a:xfrm>
            <a:off x="311700" y="292631"/>
            <a:ext cx="8520600" cy="756300"/>
          </a:xfrm>
          <a:prstGeom prst="rect">
            <a:avLst/>
          </a:prstGeom>
          <a:noFill/>
          <a:ln>
            <a:noFill/>
          </a:ln>
        </p:spPr>
        <p:txBody>
          <a:bodyPr anchorCtr="0" anchor="t" bIns="91425" lIns="91425" spcFirstLastPara="1" rIns="91425" wrap="square" tIns="91425">
            <a:normAutofit/>
          </a:bodyPr>
          <a:lstStyle/>
          <a:p>
            <a:pPr indent="-342900" lvl="0" marL="457200" rtl="0" algn="l">
              <a:lnSpc>
                <a:spcPct val="100000"/>
              </a:lnSpc>
              <a:spcBef>
                <a:spcPts val="0"/>
              </a:spcBef>
              <a:spcAft>
                <a:spcPts val="0"/>
              </a:spcAft>
              <a:buSzPts val="2800"/>
              <a:buNone/>
            </a:pPr>
            <a:r>
              <a:rPr b="1" lang="en" sz="2500">
                <a:latin typeface="Poppins"/>
                <a:ea typeface="Poppins"/>
                <a:cs typeface="Poppins"/>
                <a:sym typeface="Poppins"/>
              </a:rPr>
              <a:t>Know Your Device</a:t>
            </a:r>
            <a:endParaRPr/>
          </a:p>
        </p:txBody>
      </p:sp>
      <p:pic>
        <p:nvPicPr>
          <p:cNvPr id="375" name="Google Shape;375;p72"/>
          <p:cNvPicPr preferRelativeResize="0"/>
          <p:nvPr/>
        </p:nvPicPr>
        <p:blipFill>
          <a:blip r:embed="rId3">
            <a:alphaModFix/>
          </a:blip>
          <a:stretch>
            <a:fillRect/>
          </a:stretch>
        </p:blipFill>
        <p:spPr>
          <a:xfrm>
            <a:off x="1781413" y="1048931"/>
            <a:ext cx="5581181" cy="3789770"/>
          </a:xfrm>
          <a:prstGeom prst="rect">
            <a:avLst/>
          </a:prstGeom>
          <a:noFill/>
          <a:ln>
            <a:noFill/>
          </a:ln>
        </p:spPr>
      </p:pic>
      <p:sp>
        <p:nvSpPr>
          <p:cNvPr id="376" name="Google Shape;376;p72"/>
          <p:cNvSpPr txBox="1"/>
          <p:nvPr>
            <p:ph idx="4294967295" type="title"/>
          </p:nvPr>
        </p:nvSpPr>
        <p:spPr>
          <a:xfrm>
            <a:off x="311700" y="826025"/>
            <a:ext cx="15339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1620">
                <a:solidFill>
                  <a:srgbClr val="6AA84F"/>
                </a:solidFill>
              </a:rPr>
              <a:t>Front view</a:t>
            </a:r>
            <a:endParaRPr sz="1620">
              <a:solidFill>
                <a:srgbClr val="6AA84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73"/>
          <p:cNvPicPr preferRelativeResize="0"/>
          <p:nvPr/>
        </p:nvPicPr>
        <p:blipFill>
          <a:blip r:embed="rId3">
            <a:alphaModFix/>
          </a:blip>
          <a:stretch>
            <a:fillRect/>
          </a:stretch>
        </p:blipFill>
        <p:spPr>
          <a:xfrm>
            <a:off x="1781408" y="1048920"/>
            <a:ext cx="5581177" cy="3766265"/>
          </a:xfrm>
          <a:prstGeom prst="rect">
            <a:avLst/>
          </a:prstGeom>
          <a:noFill/>
          <a:ln>
            <a:noFill/>
          </a:ln>
        </p:spPr>
      </p:pic>
      <p:sp>
        <p:nvSpPr>
          <p:cNvPr id="382" name="Google Shape;382;p73"/>
          <p:cNvSpPr txBox="1"/>
          <p:nvPr>
            <p:ph idx="1" type="subTitle"/>
          </p:nvPr>
        </p:nvSpPr>
        <p:spPr>
          <a:xfrm>
            <a:off x="311700" y="292631"/>
            <a:ext cx="8520600" cy="756300"/>
          </a:xfrm>
          <a:prstGeom prst="rect">
            <a:avLst/>
          </a:prstGeom>
          <a:noFill/>
          <a:ln>
            <a:noFill/>
          </a:ln>
        </p:spPr>
        <p:txBody>
          <a:bodyPr anchorCtr="0" anchor="t" bIns="91425" lIns="91425" spcFirstLastPara="1" rIns="91425" wrap="square" tIns="91425">
            <a:normAutofit/>
          </a:bodyPr>
          <a:lstStyle/>
          <a:p>
            <a:pPr indent="-342900" lvl="0" marL="457200" rtl="0" algn="l">
              <a:lnSpc>
                <a:spcPct val="100000"/>
              </a:lnSpc>
              <a:spcBef>
                <a:spcPts val="0"/>
              </a:spcBef>
              <a:spcAft>
                <a:spcPts val="0"/>
              </a:spcAft>
              <a:buSzPts val="2800"/>
              <a:buNone/>
            </a:pPr>
            <a:r>
              <a:rPr b="1" lang="en" sz="2500">
                <a:latin typeface="Poppins"/>
                <a:ea typeface="Poppins"/>
                <a:cs typeface="Poppins"/>
                <a:sym typeface="Poppins"/>
              </a:rPr>
              <a:t>Know Your Device</a:t>
            </a:r>
            <a:endParaRPr/>
          </a:p>
        </p:txBody>
      </p:sp>
      <p:sp>
        <p:nvSpPr>
          <p:cNvPr id="383" name="Google Shape;383;p73"/>
          <p:cNvSpPr txBox="1"/>
          <p:nvPr>
            <p:ph idx="4294967295" type="title"/>
          </p:nvPr>
        </p:nvSpPr>
        <p:spPr>
          <a:xfrm>
            <a:off x="311700" y="826025"/>
            <a:ext cx="15339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1620">
                <a:solidFill>
                  <a:srgbClr val="6AA84F"/>
                </a:solidFill>
              </a:rPr>
              <a:t>Rear</a:t>
            </a:r>
            <a:r>
              <a:rPr lang="en" sz="1620">
                <a:solidFill>
                  <a:srgbClr val="6AA84F"/>
                </a:solidFill>
              </a:rPr>
              <a:t> view</a:t>
            </a:r>
            <a:endParaRPr sz="1620">
              <a:solidFill>
                <a:srgbClr val="6AA84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74"/>
          <p:cNvSpPr txBox="1"/>
          <p:nvPr>
            <p:ph type="title"/>
          </p:nvPr>
        </p:nvSpPr>
        <p:spPr>
          <a:xfrm>
            <a:off x="311700" y="445025"/>
            <a:ext cx="8520600" cy="572700"/>
          </a:xfrm>
          <a:prstGeom prst="rect">
            <a:avLst/>
          </a:prstGeom>
        </p:spPr>
        <p:txBody>
          <a:bodyPr anchorCtr="0" anchor="t" bIns="34275" lIns="34275" spcFirstLastPara="1" rIns="34275" wrap="square" tIns="34275">
            <a:noAutofit/>
          </a:bodyPr>
          <a:lstStyle/>
          <a:p>
            <a:pPr indent="0" lvl="0" marL="0" rtl="0" algn="l">
              <a:spcBef>
                <a:spcPts val="0"/>
              </a:spcBef>
              <a:spcAft>
                <a:spcPts val="0"/>
              </a:spcAft>
              <a:buNone/>
            </a:pPr>
            <a:r>
              <a:rPr lang="en"/>
              <a:t>Getting started with iPad</a:t>
            </a:r>
            <a:endParaRPr/>
          </a:p>
        </p:txBody>
      </p:sp>
      <p:sp>
        <p:nvSpPr>
          <p:cNvPr id="389" name="Google Shape;389;p74"/>
          <p:cNvSpPr txBox="1"/>
          <p:nvPr>
            <p:ph idx="4294967295" type="body"/>
          </p:nvPr>
        </p:nvSpPr>
        <p:spPr>
          <a:xfrm>
            <a:off x="449525" y="1573325"/>
            <a:ext cx="4058700" cy="209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600"/>
              <a:t>To set up your iPad, you'll need:</a:t>
            </a:r>
            <a:endParaRPr sz="1600"/>
          </a:p>
          <a:p>
            <a:pPr indent="-330200" lvl="0" marL="457200" rtl="0" algn="l">
              <a:spcBef>
                <a:spcPts val="0"/>
              </a:spcBef>
              <a:spcAft>
                <a:spcPts val="0"/>
              </a:spcAft>
              <a:buSzPts val="1600"/>
              <a:buChar char="●"/>
            </a:pPr>
            <a:r>
              <a:rPr lang="en" sz="1600"/>
              <a:t>Access to internet (WiFi)</a:t>
            </a:r>
            <a:endParaRPr sz="1600"/>
          </a:p>
          <a:p>
            <a:pPr indent="-330200" lvl="0" marL="457200" rtl="0" algn="l">
              <a:spcBef>
                <a:spcPts val="0"/>
              </a:spcBef>
              <a:spcAft>
                <a:spcPts val="0"/>
              </a:spcAft>
              <a:buSzPts val="1600"/>
              <a:buChar char="●"/>
            </a:pPr>
            <a:r>
              <a:rPr lang="en" sz="1600"/>
              <a:t>Your Apple Account and password; if you don’t have an Apple Account, you can create one during setup</a:t>
            </a:r>
            <a:endParaRPr sz="1600"/>
          </a:p>
        </p:txBody>
      </p:sp>
      <p:pic>
        <p:nvPicPr>
          <p:cNvPr id="390" name="Google Shape;390;p74"/>
          <p:cNvPicPr preferRelativeResize="0"/>
          <p:nvPr/>
        </p:nvPicPr>
        <p:blipFill>
          <a:blip r:embed="rId3">
            <a:alphaModFix/>
          </a:blip>
          <a:stretch>
            <a:fillRect/>
          </a:stretch>
        </p:blipFill>
        <p:spPr>
          <a:xfrm>
            <a:off x="4660625" y="1170125"/>
            <a:ext cx="4330975" cy="3121911"/>
          </a:xfrm>
          <a:prstGeom prst="rect">
            <a:avLst/>
          </a:prstGeom>
          <a:noFill/>
          <a:ln>
            <a:noFill/>
          </a:ln>
        </p:spPr>
      </p:pic>
      <p:pic>
        <p:nvPicPr>
          <p:cNvPr id="391" name="Google Shape;391;p74"/>
          <p:cNvPicPr preferRelativeResize="0"/>
          <p:nvPr/>
        </p:nvPicPr>
        <p:blipFill>
          <a:blip r:embed="rId4">
            <a:alphaModFix/>
          </a:blip>
          <a:stretch>
            <a:fillRect/>
          </a:stretch>
        </p:blipFill>
        <p:spPr>
          <a:xfrm>
            <a:off x="4660624" y="1170125"/>
            <a:ext cx="4330975" cy="312191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57"/>
          <p:cNvSpPr txBox="1"/>
          <p:nvPr>
            <p:ph idx="1" type="body"/>
          </p:nvPr>
        </p:nvSpPr>
        <p:spPr>
          <a:xfrm>
            <a:off x="4441075" y="1540775"/>
            <a:ext cx="4314900" cy="2855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Welcome and Introductions</a:t>
            </a:r>
            <a:endParaRPr/>
          </a:p>
          <a:p>
            <a:pPr indent="-342900" lvl="0" marL="457200" rtl="0" algn="l">
              <a:spcBef>
                <a:spcPts val="0"/>
              </a:spcBef>
              <a:spcAft>
                <a:spcPts val="0"/>
              </a:spcAft>
              <a:buSzPts val="1800"/>
              <a:buChar char="●"/>
            </a:pPr>
            <a:r>
              <a:rPr lang="en"/>
              <a:t>Purpose of this Course</a:t>
            </a:r>
            <a:endParaRPr/>
          </a:p>
          <a:p>
            <a:pPr indent="-342900" lvl="0" marL="457200" rtl="0" algn="l">
              <a:spcBef>
                <a:spcPts val="0"/>
              </a:spcBef>
              <a:spcAft>
                <a:spcPts val="0"/>
              </a:spcAft>
              <a:buSzPts val="1800"/>
              <a:buChar char="●"/>
            </a:pPr>
            <a:r>
              <a:rPr lang="en"/>
              <a:t>Out of the Box</a:t>
            </a:r>
            <a:endParaRPr/>
          </a:p>
          <a:p>
            <a:pPr indent="-342900" lvl="0" marL="457200" rtl="0" algn="l">
              <a:spcBef>
                <a:spcPts val="0"/>
              </a:spcBef>
              <a:spcAft>
                <a:spcPts val="0"/>
              </a:spcAft>
              <a:buSzPts val="1800"/>
              <a:buChar char="●"/>
            </a:pPr>
            <a:r>
              <a:rPr lang="en"/>
              <a:t>Course Requirements</a:t>
            </a:r>
            <a:endParaRPr/>
          </a:p>
          <a:p>
            <a:pPr indent="-342900" lvl="0" marL="457200" rtl="0" algn="l">
              <a:spcBef>
                <a:spcPts val="0"/>
              </a:spcBef>
              <a:spcAft>
                <a:spcPts val="0"/>
              </a:spcAft>
              <a:buSzPts val="1800"/>
              <a:buChar char="●"/>
            </a:pPr>
            <a:r>
              <a:rPr lang="en"/>
              <a:t>Technology Use</a:t>
            </a:r>
            <a:endParaRPr/>
          </a:p>
          <a:p>
            <a:pPr indent="-342900" lvl="0" marL="457200" rtl="0" algn="l">
              <a:spcBef>
                <a:spcPts val="0"/>
              </a:spcBef>
              <a:spcAft>
                <a:spcPts val="0"/>
              </a:spcAft>
              <a:buSzPts val="1800"/>
              <a:buChar char="●"/>
            </a:pPr>
            <a:r>
              <a:rPr lang="en"/>
              <a:t>Pre-Survey</a:t>
            </a:r>
            <a:endParaRPr/>
          </a:p>
          <a:p>
            <a:pPr indent="-342900" lvl="0" marL="457200" rtl="0" algn="l">
              <a:spcBef>
                <a:spcPts val="0"/>
              </a:spcBef>
              <a:spcAft>
                <a:spcPts val="0"/>
              </a:spcAft>
              <a:buSzPts val="1800"/>
              <a:buChar char="●"/>
            </a:pPr>
            <a:r>
              <a:rPr lang="en"/>
              <a:t>Email</a:t>
            </a:r>
            <a:endParaRPr/>
          </a:p>
        </p:txBody>
      </p:sp>
      <p:sp>
        <p:nvSpPr>
          <p:cNvPr id="276" name="Google Shape;276;p57"/>
          <p:cNvSpPr txBox="1"/>
          <p:nvPr>
            <p:ph type="title"/>
          </p:nvPr>
        </p:nvSpPr>
        <p:spPr>
          <a:xfrm>
            <a:off x="4441075" y="376175"/>
            <a:ext cx="4495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Agenda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75"/>
          <p:cNvSpPr txBox="1"/>
          <p:nvPr>
            <p:ph type="title"/>
          </p:nvPr>
        </p:nvSpPr>
        <p:spPr>
          <a:xfrm>
            <a:off x="311700" y="445025"/>
            <a:ext cx="8520600" cy="572700"/>
          </a:xfrm>
          <a:prstGeom prst="rect">
            <a:avLst/>
          </a:prstGeom>
        </p:spPr>
        <p:txBody>
          <a:bodyPr anchorCtr="0" anchor="t" bIns="34275" lIns="34275" spcFirstLastPara="1" rIns="34275" wrap="square" tIns="34275">
            <a:noAutofit/>
          </a:bodyPr>
          <a:lstStyle/>
          <a:p>
            <a:pPr indent="0" lvl="0" marL="0" rtl="0" algn="l">
              <a:spcBef>
                <a:spcPts val="0"/>
              </a:spcBef>
              <a:spcAft>
                <a:spcPts val="0"/>
              </a:spcAft>
              <a:buNone/>
            </a:pPr>
            <a:r>
              <a:rPr lang="en"/>
              <a:t>Turn on your iPad</a:t>
            </a:r>
            <a:endParaRPr/>
          </a:p>
        </p:txBody>
      </p:sp>
      <p:sp>
        <p:nvSpPr>
          <p:cNvPr id="397" name="Google Shape;397;p75"/>
          <p:cNvSpPr txBox="1"/>
          <p:nvPr>
            <p:ph idx="4294967295" type="body"/>
          </p:nvPr>
        </p:nvSpPr>
        <p:spPr>
          <a:xfrm>
            <a:off x="449525" y="1460125"/>
            <a:ext cx="4704000" cy="2299500"/>
          </a:xfrm>
          <a:prstGeom prst="rect">
            <a:avLst/>
          </a:prstGeom>
        </p:spPr>
        <p:txBody>
          <a:bodyPr anchorCtr="0" anchor="t" bIns="91425" lIns="91425" spcFirstLastPara="1" rIns="91425" wrap="square" tIns="91425">
            <a:noAutofit/>
          </a:bodyPr>
          <a:lstStyle/>
          <a:p>
            <a:pPr indent="-330200" lvl="0" marL="457200" marR="0" rtl="0" algn="l">
              <a:lnSpc>
                <a:spcPct val="125000"/>
              </a:lnSpc>
              <a:spcBef>
                <a:spcPts val="0"/>
              </a:spcBef>
              <a:spcAft>
                <a:spcPts val="0"/>
              </a:spcAft>
              <a:buSzPts val="1600"/>
              <a:buAutoNum type="arabicPeriod"/>
            </a:pPr>
            <a:r>
              <a:rPr lang="en" sz="1600"/>
              <a:t>Press and hold the top button until the Apple logo appears. If iPad doesn’t turn on, you might need to charge the battery</a:t>
            </a:r>
            <a:endParaRPr sz="1600"/>
          </a:p>
        </p:txBody>
      </p:sp>
      <p:pic>
        <p:nvPicPr>
          <p:cNvPr id="398" name="Google Shape;398;p75"/>
          <p:cNvPicPr preferRelativeResize="0"/>
          <p:nvPr/>
        </p:nvPicPr>
        <p:blipFill>
          <a:blip r:embed="rId3">
            <a:alphaModFix/>
          </a:blip>
          <a:stretch>
            <a:fillRect/>
          </a:stretch>
        </p:blipFill>
        <p:spPr>
          <a:xfrm>
            <a:off x="5476950" y="1824550"/>
            <a:ext cx="3228300" cy="1494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76"/>
          <p:cNvSpPr txBox="1"/>
          <p:nvPr>
            <p:ph type="title"/>
          </p:nvPr>
        </p:nvSpPr>
        <p:spPr>
          <a:xfrm>
            <a:off x="311700" y="445025"/>
            <a:ext cx="8520600" cy="572700"/>
          </a:xfrm>
          <a:prstGeom prst="rect">
            <a:avLst/>
          </a:prstGeom>
        </p:spPr>
        <p:txBody>
          <a:bodyPr anchorCtr="0" anchor="t" bIns="34275" lIns="34275" spcFirstLastPara="1" rIns="34275" wrap="square" tIns="34275">
            <a:noAutofit/>
          </a:bodyPr>
          <a:lstStyle/>
          <a:p>
            <a:pPr indent="0" lvl="0" marL="0" rtl="0" algn="l">
              <a:spcBef>
                <a:spcPts val="0"/>
              </a:spcBef>
              <a:spcAft>
                <a:spcPts val="0"/>
              </a:spcAft>
              <a:buNone/>
            </a:pPr>
            <a:r>
              <a:rPr lang="en"/>
              <a:t>Select your language</a:t>
            </a:r>
            <a:endParaRPr/>
          </a:p>
        </p:txBody>
      </p:sp>
      <p:sp>
        <p:nvSpPr>
          <p:cNvPr id="404" name="Google Shape;404;p76"/>
          <p:cNvSpPr txBox="1"/>
          <p:nvPr>
            <p:ph idx="4294967295" type="body"/>
          </p:nvPr>
        </p:nvSpPr>
        <p:spPr>
          <a:xfrm>
            <a:off x="449525" y="1460125"/>
            <a:ext cx="3970500" cy="2299500"/>
          </a:xfrm>
          <a:prstGeom prst="rect">
            <a:avLst/>
          </a:prstGeom>
        </p:spPr>
        <p:txBody>
          <a:bodyPr anchorCtr="0" anchor="t" bIns="91425" lIns="91425" spcFirstLastPara="1" rIns="91425" wrap="square" tIns="91425">
            <a:noAutofit/>
          </a:bodyPr>
          <a:lstStyle/>
          <a:p>
            <a:pPr indent="-330200" lvl="0" marL="457200" marR="0" rtl="0" algn="l">
              <a:lnSpc>
                <a:spcPct val="125000"/>
              </a:lnSpc>
              <a:spcBef>
                <a:spcPts val="0"/>
              </a:spcBef>
              <a:spcAft>
                <a:spcPts val="0"/>
              </a:spcAft>
              <a:buSzPts val="1600"/>
              <a:buAutoNum type="arabicPeriod"/>
            </a:pPr>
            <a:r>
              <a:rPr lang="en" sz="1600"/>
              <a:t>Select your language</a:t>
            </a:r>
            <a:endParaRPr sz="1600"/>
          </a:p>
          <a:p>
            <a:pPr indent="-330200" lvl="0" marL="457200" marR="0" rtl="0" algn="l">
              <a:lnSpc>
                <a:spcPct val="125000"/>
              </a:lnSpc>
              <a:spcBef>
                <a:spcPts val="0"/>
              </a:spcBef>
              <a:spcAft>
                <a:spcPts val="0"/>
              </a:spcAft>
              <a:buSzPts val="1600"/>
              <a:buAutoNum type="arabicPeriod"/>
            </a:pPr>
            <a:r>
              <a:rPr lang="en" sz="1600"/>
              <a:t>Select your country or region</a:t>
            </a:r>
            <a:endParaRPr sz="1600"/>
          </a:p>
        </p:txBody>
      </p:sp>
      <p:pic>
        <p:nvPicPr>
          <p:cNvPr id="405" name="Google Shape;405;p76"/>
          <p:cNvPicPr preferRelativeResize="0"/>
          <p:nvPr/>
        </p:nvPicPr>
        <p:blipFill>
          <a:blip r:embed="rId3">
            <a:alphaModFix/>
          </a:blip>
          <a:stretch>
            <a:fillRect/>
          </a:stretch>
        </p:blipFill>
        <p:spPr>
          <a:xfrm>
            <a:off x="4698050" y="445025"/>
            <a:ext cx="2757275" cy="2902400"/>
          </a:xfrm>
          <a:prstGeom prst="rect">
            <a:avLst/>
          </a:prstGeom>
          <a:noFill/>
          <a:ln>
            <a:noFill/>
          </a:ln>
        </p:spPr>
      </p:pic>
      <p:pic>
        <p:nvPicPr>
          <p:cNvPr id="406" name="Google Shape;406;p76"/>
          <p:cNvPicPr preferRelativeResize="0"/>
          <p:nvPr/>
        </p:nvPicPr>
        <p:blipFill>
          <a:blip r:embed="rId4">
            <a:alphaModFix/>
          </a:blip>
          <a:stretch>
            <a:fillRect/>
          </a:stretch>
        </p:blipFill>
        <p:spPr>
          <a:xfrm>
            <a:off x="6187850" y="2067975"/>
            <a:ext cx="2757275" cy="290239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77"/>
          <p:cNvSpPr txBox="1"/>
          <p:nvPr>
            <p:ph type="title"/>
          </p:nvPr>
        </p:nvSpPr>
        <p:spPr>
          <a:xfrm>
            <a:off x="311700" y="445025"/>
            <a:ext cx="8520600" cy="572700"/>
          </a:xfrm>
          <a:prstGeom prst="rect">
            <a:avLst/>
          </a:prstGeom>
        </p:spPr>
        <p:txBody>
          <a:bodyPr anchorCtr="0" anchor="t" bIns="34275" lIns="34275" spcFirstLastPara="1" rIns="34275" wrap="square" tIns="34275">
            <a:noAutofit/>
          </a:bodyPr>
          <a:lstStyle/>
          <a:p>
            <a:pPr indent="0" lvl="0" marL="0" rtl="0" algn="l">
              <a:spcBef>
                <a:spcPts val="0"/>
              </a:spcBef>
              <a:spcAft>
                <a:spcPts val="0"/>
              </a:spcAft>
              <a:buNone/>
            </a:pPr>
            <a:r>
              <a:rPr lang="en"/>
              <a:t>Set up your iPad</a:t>
            </a:r>
            <a:endParaRPr/>
          </a:p>
        </p:txBody>
      </p:sp>
      <p:sp>
        <p:nvSpPr>
          <p:cNvPr id="412" name="Google Shape;412;p77"/>
          <p:cNvSpPr txBox="1"/>
          <p:nvPr>
            <p:ph idx="4294967295" type="body"/>
          </p:nvPr>
        </p:nvSpPr>
        <p:spPr>
          <a:xfrm>
            <a:off x="449525" y="1460125"/>
            <a:ext cx="3745200" cy="2299500"/>
          </a:xfrm>
          <a:prstGeom prst="rect">
            <a:avLst/>
          </a:prstGeom>
        </p:spPr>
        <p:txBody>
          <a:bodyPr anchorCtr="0" anchor="t" bIns="91425" lIns="91425" spcFirstLastPara="1" rIns="91425" wrap="square" tIns="91425">
            <a:noAutofit/>
          </a:bodyPr>
          <a:lstStyle/>
          <a:p>
            <a:pPr indent="-330200" lvl="0" marL="457200" marR="0" rtl="0" algn="l">
              <a:lnSpc>
                <a:spcPct val="125000"/>
              </a:lnSpc>
              <a:spcBef>
                <a:spcPts val="0"/>
              </a:spcBef>
              <a:spcAft>
                <a:spcPts val="0"/>
              </a:spcAft>
              <a:buSzPts val="1600"/>
              <a:buAutoNum type="arabicPeriod"/>
            </a:pPr>
            <a:r>
              <a:rPr lang="en" sz="1600"/>
              <a:t>Review the Quick Start prompt. Select Set Up Without Another Device to set up your iPad manually</a:t>
            </a:r>
            <a:endParaRPr sz="1600"/>
          </a:p>
        </p:txBody>
      </p:sp>
      <p:pic>
        <p:nvPicPr>
          <p:cNvPr id="413" name="Google Shape;413;p77"/>
          <p:cNvPicPr preferRelativeResize="0"/>
          <p:nvPr/>
        </p:nvPicPr>
        <p:blipFill>
          <a:blip r:embed="rId3">
            <a:alphaModFix/>
          </a:blip>
          <a:stretch>
            <a:fillRect/>
          </a:stretch>
        </p:blipFill>
        <p:spPr>
          <a:xfrm>
            <a:off x="4393125" y="941525"/>
            <a:ext cx="4598474" cy="331474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78"/>
          <p:cNvSpPr txBox="1"/>
          <p:nvPr>
            <p:ph type="title"/>
          </p:nvPr>
        </p:nvSpPr>
        <p:spPr>
          <a:xfrm>
            <a:off x="311700" y="445025"/>
            <a:ext cx="8520600" cy="572700"/>
          </a:xfrm>
          <a:prstGeom prst="rect">
            <a:avLst/>
          </a:prstGeom>
        </p:spPr>
        <p:txBody>
          <a:bodyPr anchorCtr="0" anchor="t" bIns="34275" lIns="34275" spcFirstLastPara="1" rIns="34275" wrap="square" tIns="34275">
            <a:noAutofit/>
          </a:bodyPr>
          <a:lstStyle/>
          <a:p>
            <a:pPr indent="0" lvl="0" marL="0" rtl="0" algn="l">
              <a:spcBef>
                <a:spcPts val="0"/>
              </a:spcBef>
              <a:spcAft>
                <a:spcPts val="0"/>
              </a:spcAft>
              <a:buNone/>
            </a:pPr>
            <a:r>
              <a:rPr lang="en"/>
              <a:t>Connect to </a:t>
            </a:r>
            <a:r>
              <a:rPr lang="en"/>
              <a:t>WiFi</a:t>
            </a:r>
            <a:endParaRPr/>
          </a:p>
        </p:txBody>
      </p:sp>
      <p:sp>
        <p:nvSpPr>
          <p:cNvPr id="419" name="Google Shape;419;p78"/>
          <p:cNvSpPr txBox="1"/>
          <p:nvPr>
            <p:ph idx="4294967295" type="body"/>
          </p:nvPr>
        </p:nvSpPr>
        <p:spPr>
          <a:xfrm>
            <a:off x="449525" y="1411950"/>
            <a:ext cx="3685500" cy="292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View available networks and connect to WiFi</a:t>
            </a:r>
            <a:endParaRPr sz="1600"/>
          </a:p>
          <a:p>
            <a:pPr indent="-330200" lvl="0" marL="457200" rtl="0" algn="l">
              <a:spcBef>
                <a:spcPts val="0"/>
              </a:spcBef>
              <a:spcAft>
                <a:spcPts val="0"/>
              </a:spcAft>
              <a:buSzPts val="1600"/>
              <a:buAutoNum type="arabicPeriod"/>
            </a:pPr>
            <a:r>
              <a:rPr lang="en" sz="1600"/>
              <a:t>To join an available network: Tap the name of the network. If asked, enter the password</a:t>
            </a:r>
            <a:endParaRPr sz="1600"/>
          </a:p>
        </p:txBody>
      </p:sp>
      <p:pic>
        <p:nvPicPr>
          <p:cNvPr id="420" name="Google Shape;420;p78"/>
          <p:cNvPicPr preferRelativeResize="0"/>
          <p:nvPr/>
        </p:nvPicPr>
        <p:blipFill>
          <a:blip r:embed="rId3">
            <a:alphaModFix/>
          </a:blip>
          <a:stretch>
            <a:fillRect/>
          </a:stretch>
        </p:blipFill>
        <p:spPr>
          <a:xfrm>
            <a:off x="5350702" y="1136875"/>
            <a:ext cx="2774472" cy="2920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79"/>
          <p:cNvSpPr txBox="1"/>
          <p:nvPr>
            <p:ph type="title"/>
          </p:nvPr>
        </p:nvSpPr>
        <p:spPr>
          <a:xfrm>
            <a:off x="311700" y="445025"/>
            <a:ext cx="8520600" cy="572700"/>
          </a:xfrm>
          <a:prstGeom prst="rect">
            <a:avLst/>
          </a:prstGeom>
        </p:spPr>
        <p:txBody>
          <a:bodyPr anchorCtr="0" anchor="t" bIns="34275" lIns="34275" spcFirstLastPara="1" rIns="34275" wrap="square" tIns="34275">
            <a:noAutofit/>
          </a:bodyPr>
          <a:lstStyle/>
          <a:p>
            <a:pPr indent="0" lvl="0" marL="0" rtl="0" algn="l">
              <a:spcBef>
                <a:spcPts val="0"/>
              </a:spcBef>
              <a:spcAft>
                <a:spcPts val="0"/>
              </a:spcAft>
              <a:buNone/>
            </a:pPr>
            <a:r>
              <a:rPr lang="en"/>
              <a:t>Create a Passcode</a:t>
            </a:r>
            <a:r>
              <a:rPr lang="en"/>
              <a:t> (optional) </a:t>
            </a:r>
            <a:endParaRPr/>
          </a:p>
        </p:txBody>
      </p:sp>
      <p:sp>
        <p:nvSpPr>
          <p:cNvPr id="426" name="Google Shape;426;p79"/>
          <p:cNvSpPr txBox="1"/>
          <p:nvPr>
            <p:ph idx="4294967295" type="body"/>
          </p:nvPr>
        </p:nvSpPr>
        <p:spPr>
          <a:xfrm>
            <a:off x="449525" y="1445550"/>
            <a:ext cx="3588300" cy="31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You can create a Passcode to unlock your iPad if you want. A Passcode is a numerical code that you can use as an alternative to </a:t>
            </a:r>
            <a:r>
              <a:rPr lang="en" sz="1600"/>
              <a:t>TouchID</a:t>
            </a:r>
            <a:endParaRPr sz="1600"/>
          </a:p>
          <a:p>
            <a:pPr indent="-330200" lvl="0" marL="457200" rtl="0" algn="l">
              <a:spcBef>
                <a:spcPts val="0"/>
              </a:spcBef>
              <a:spcAft>
                <a:spcPts val="0"/>
              </a:spcAft>
              <a:buSzPts val="1600"/>
              <a:buChar char="●"/>
            </a:pPr>
            <a:r>
              <a:rPr lang="en" sz="1600"/>
              <a:t>Enter a Passcode of 6 digits</a:t>
            </a:r>
            <a:endParaRPr sz="1600"/>
          </a:p>
          <a:p>
            <a:pPr indent="-330200" lvl="0" marL="457200" rtl="0" algn="l">
              <a:spcBef>
                <a:spcPts val="0"/>
              </a:spcBef>
              <a:spcAft>
                <a:spcPts val="0"/>
              </a:spcAft>
              <a:buSzPts val="1600"/>
              <a:buChar char="●"/>
            </a:pPr>
            <a:r>
              <a:rPr lang="en" sz="1600"/>
              <a:t>Then re-enter your passcode to confirm</a:t>
            </a:r>
            <a:endParaRPr sz="1600"/>
          </a:p>
        </p:txBody>
      </p:sp>
      <p:pic>
        <p:nvPicPr>
          <p:cNvPr id="427" name="Google Shape;427;p79"/>
          <p:cNvPicPr preferRelativeResize="0"/>
          <p:nvPr/>
        </p:nvPicPr>
        <p:blipFill>
          <a:blip r:embed="rId3">
            <a:alphaModFix/>
          </a:blip>
          <a:stretch>
            <a:fillRect/>
          </a:stretch>
        </p:blipFill>
        <p:spPr>
          <a:xfrm>
            <a:off x="5282576" y="1321125"/>
            <a:ext cx="2669375" cy="2809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80"/>
          <p:cNvSpPr txBox="1"/>
          <p:nvPr>
            <p:ph type="title"/>
          </p:nvPr>
        </p:nvSpPr>
        <p:spPr>
          <a:xfrm>
            <a:off x="311700" y="445025"/>
            <a:ext cx="3314700" cy="572700"/>
          </a:xfrm>
          <a:prstGeom prst="rect">
            <a:avLst/>
          </a:prstGeom>
        </p:spPr>
        <p:txBody>
          <a:bodyPr anchorCtr="0" anchor="t" bIns="34275" lIns="34275" spcFirstLastPara="1" rIns="34275" wrap="square" tIns="34275">
            <a:noAutofit/>
          </a:bodyPr>
          <a:lstStyle/>
          <a:p>
            <a:pPr indent="0" lvl="0" marL="0" rtl="0" algn="l">
              <a:spcBef>
                <a:spcPts val="0"/>
              </a:spcBef>
              <a:spcAft>
                <a:spcPts val="0"/>
              </a:spcAft>
              <a:buNone/>
            </a:pPr>
            <a:r>
              <a:rPr lang="en"/>
              <a:t>Sign in to your Apple Account</a:t>
            </a:r>
            <a:endParaRPr/>
          </a:p>
        </p:txBody>
      </p:sp>
      <p:sp>
        <p:nvSpPr>
          <p:cNvPr id="433" name="Google Shape;433;p80"/>
          <p:cNvSpPr txBox="1"/>
          <p:nvPr>
            <p:ph idx="4294967295" type="body"/>
          </p:nvPr>
        </p:nvSpPr>
        <p:spPr>
          <a:xfrm>
            <a:off x="449525" y="1626900"/>
            <a:ext cx="4078500" cy="32343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AutoNum type="arabicPeriod"/>
            </a:pPr>
            <a:r>
              <a:rPr lang="en" sz="1600"/>
              <a:t>Enter your Apple ID then select Continue</a:t>
            </a:r>
            <a:endParaRPr sz="1600"/>
          </a:p>
          <a:p>
            <a:pPr indent="-330200" lvl="0" marL="457200" rtl="0" algn="l">
              <a:spcBef>
                <a:spcPts val="0"/>
              </a:spcBef>
              <a:spcAft>
                <a:spcPts val="0"/>
              </a:spcAft>
              <a:buSzPts val="1600"/>
              <a:buAutoNum type="arabicPeriod"/>
            </a:pPr>
            <a:r>
              <a:rPr lang="en" sz="1600"/>
              <a:t>Enter your password, then select Continue again</a:t>
            </a:r>
            <a:endParaRPr sz="1600"/>
          </a:p>
          <a:p>
            <a:pPr indent="-330200" lvl="0" marL="457200" rtl="0" algn="l">
              <a:spcBef>
                <a:spcPts val="0"/>
              </a:spcBef>
              <a:spcAft>
                <a:spcPts val="0"/>
              </a:spcAft>
              <a:buSzPts val="1600"/>
              <a:buAutoNum type="arabicPeriod"/>
            </a:pPr>
            <a:r>
              <a:rPr lang="en" sz="1600"/>
              <a:t>If you don't have one, select Forgot password or don't have an Apple ID? and follow the prompts</a:t>
            </a:r>
            <a:endParaRPr sz="1600"/>
          </a:p>
        </p:txBody>
      </p:sp>
      <p:pic>
        <p:nvPicPr>
          <p:cNvPr id="434" name="Google Shape;434;p80"/>
          <p:cNvPicPr preferRelativeResize="0"/>
          <p:nvPr/>
        </p:nvPicPr>
        <p:blipFill>
          <a:blip r:embed="rId3">
            <a:alphaModFix/>
          </a:blip>
          <a:stretch>
            <a:fillRect/>
          </a:stretch>
        </p:blipFill>
        <p:spPr>
          <a:xfrm>
            <a:off x="5407513" y="1246413"/>
            <a:ext cx="2569700" cy="2704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81"/>
          <p:cNvSpPr txBox="1"/>
          <p:nvPr>
            <p:ph type="title"/>
          </p:nvPr>
        </p:nvSpPr>
        <p:spPr>
          <a:xfrm>
            <a:off x="311700" y="445025"/>
            <a:ext cx="8520600" cy="572700"/>
          </a:xfrm>
          <a:prstGeom prst="rect">
            <a:avLst/>
          </a:prstGeom>
        </p:spPr>
        <p:txBody>
          <a:bodyPr anchorCtr="0" anchor="t" bIns="34275" lIns="34275" spcFirstLastPara="1" rIns="34275" wrap="square" tIns="34275">
            <a:noAutofit/>
          </a:bodyPr>
          <a:lstStyle/>
          <a:p>
            <a:pPr indent="0" lvl="0" marL="0" rtl="0" algn="l">
              <a:spcBef>
                <a:spcPts val="0"/>
              </a:spcBef>
              <a:spcAft>
                <a:spcPts val="0"/>
              </a:spcAft>
              <a:buNone/>
            </a:pPr>
            <a:r>
              <a:rPr lang="en">
                <a:solidFill>
                  <a:schemeClr val="dk1"/>
                </a:solidFill>
              </a:rPr>
              <a:t>Attach Accessories</a:t>
            </a:r>
            <a:endParaRPr/>
          </a:p>
        </p:txBody>
      </p:sp>
      <p:sp>
        <p:nvSpPr>
          <p:cNvPr id="440" name="Google Shape;440;p81"/>
          <p:cNvSpPr txBox="1"/>
          <p:nvPr>
            <p:ph idx="4294967295" type="body"/>
          </p:nvPr>
        </p:nvSpPr>
        <p:spPr>
          <a:xfrm>
            <a:off x="540300" y="1152475"/>
            <a:ext cx="3219600" cy="351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Connect your mouse to your iPad. Use the USB Type-C port on the side to connect the mouse cable</a:t>
            </a:r>
            <a:endParaRPr>
              <a:solidFill>
                <a:schemeClr val="dk1"/>
              </a:solidFill>
            </a:endParaRPr>
          </a:p>
          <a:p>
            <a:pPr indent="0" lvl="0" marL="0" rtl="0" algn="l">
              <a:spcBef>
                <a:spcPts val="0"/>
              </a:spcBef>
              <a:spcAft>
                <a:spcPts val="0"/>
              </a:spcAft>
              <a:buNone/>
            </a:pPr>
            <a:r>
              <a:t/>
            </a:r>
            <a:endParaRPr/>
          </a:p>
        </p:txBody>
      </p:sp>
      <p:pic>
        <p:nvPicPr>
          <p:cNvPr id="441" name="Google Shape;441;p81"/>
          <p:cNvPicPr preferRelativeResize="0"/>
          <p:nvPr/>
        </p:nvPicPr>
        <p:blipFill rotWithShape="1">
          <a:blip r:embed="rId3">
            <a:alphaModFix/>
          </a:blip>
          <a:srcRect b="0" l="23643" r="19942" t="0"/>
          <a:stretch/>
        </p:blipFill>
        <p:spPr>
          <a:xfrm>
            <a:off x="4849875" y="642150"/>
            <a:ext cx="3719176" cy="385919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82"/>
          <p:cNvSpPr txBox="1"/>
          <p:nvPr>
            <p:ph type="title"/>
          </p:nvPr>
        </p:nvSpPr>
        <p:spPr>
          <a:xfrm>
            <a:off x="683250" y="2079738"/>
            <a:ext cx="77775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
              <a:t>iPad Interface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83"/>
          <p:cNvSpPr txBox="1"/>
          <p:nvPr/>
        </p:nvSpPr>
        <p:spPr>
          <a:xfrm>
            <a:off x="171450" y="870275"/>
            <a:ext cx="2603400" cy="970200"/>
          </a:xfrm>
          <a:prstGeom prst="rect">
            <a:avLst/>
          </a:prstGeom>
          <a:noFill/>
          <a:ln>
            <a:noFill/>
          </a:ln>
        </p:spPr>
        <p:txBody>
          <a:bodyPr anchorCtr="0" anchor="t" bIns="91425" lIns="91425" spcFirstLastPara="1" rIns="91425" wrap="square" tIns="91425">
            <a:normAutofit lnSpcReduction="10000"/>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1D033E"/>
                </a:solidFill>
                <a:latin typeface="Poppins"/>
                <a:ea typeface="Poppins"/>
                <a:cs typeface="Poppins"/>
                <a:sym typeface="Poppins"/>
              </a:rPr>
              <a:t>iPad basic </a:t>
            </a:r>
            <a:r>
              <a:rPr b="1" i="0" lang="en" sz="2800" u="none" cap="none" strike="noStrike">
                <a:solidFill>
                  <a:srgbClr val="1D033E"/>
                </a:solidFill>
                <a:latin typeface="Poppins"/>
                <a:ea typeface="Poppins"/>
                <a:cs typeface="Poppins"/>
                <a:sym typeface="Poppins"/>
              </a:rPr>
              <a:t>gestures</a:t>
            </a:r>
            <a:endParaRPr b="1" i="0" sz="2800" u="none" cap="none" strike="noStrike">
              <a:solidFill>
                <a:srgbClr val="1D033E"/>
              </a:solidFill>
              <a:latin typeface="Poppins"/>
              <a:ea typeface="Poppins"/>
              <a:cs typeface="Poppins"/>
              <a:sym typeface="Poppins"/>
            </a:endParaRPr>
          </a:p>
        </p:txBody>
      </p:sp>
      <p:pic>
        <p:nvPicPr>
          <p:cNvPr id="452" name="Google Shape;452;p83"/>
          <p:cNvPicPr preferRelativeResize="0"/>
          <p:nvPr/>
        </p:nvPicPr>
        <p:blipFill rotWithShape="1">
          <a:blip r:embed="rId3">
            <a:alphaModFix/>
          </a:blip>
          <a:srcRect b="0" l="0" r="0" t="0"/>
          <a:stretch/>
        </p:blipFill>
        <p:spPr>
          <a:xfrm>
            <a:off x="2858475" y="774800"/>
            <a:ext cx="5909325" cy="3582800"/>
          </a:xfrm>
          <a:prstGeom prst="rect">
            <a:avLst/>
          </a:prstGeom>
          <a:noFill/>
          <a:ln>
            <a:noFill/>
          </a:ln>
        </p:spPr>
      </p:pic>
      <p:sp>
        <p:nvSpPr>
          <p:cNvPr id="453" name="Google Shape;453;p83"/>
          <p:cNvSpPr/>
          <p:nvPr/>
        </p:nvSpPr>
        <p:spPr>
          <a:xfrm>
            <a:off x="250975" y="2276800"/>
            <a:ext cx="2262600" cy="2080800"/>
          </a:xfrm>
          <a:prstGeom prst="roundRect">
            <a:avLst>
              <a:gd fmla="val 2557" name="adj"/>
            </a:avLst>
          </a:prstGeom>
          <a:solidFill>
            <a:srgbClr val="D3E3F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
        <p:nvSpPr>
          <p:cNvPr id="454" name="Google Shape;454;p83"/>
          <p:cNvSpPr/>
          <p:nvPr/>
        </p:nvSpPr>
        <p:spPr>
          <a:xfrm>
            <a:off x="2753650" y="2325300"/>
            <a:ext cx="965400" cy="965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
        <p:nvSpPr>
          <p:cNvPr id="455" name="Google Shape;455;p83"/>
          <p:cNvSpPr txBox="1"/>
          <p:nvPr/>
        </p:nvSpPr>
        <p:spPr>
          <a:xfrm>
            <a:off x="2947452" y="2504386"/>
            <a:ext cx="577800" cy="60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99999"/>
                </a:solidFill>
                <a:latin typeface="Poppins Medium"/>
                <a:ea typeface="Poppins Medium"/>
                <a:cs typeface="Poppins Medium"/>
                <a:sym typeface="Poppins Medium"/>
              </a:rPr>
              <a:t>QR code</a:t>
            </a:r>
            <a:endParaRPr sz="1200">
              <a:solidFill>
                <a:srgbClr val="999999"/>
              </a:solidFill>
              <a:latin typeface="Poppins Medium"/>
              <a:ea typeface="Poppins Medium"/>
              <a:cs typeface="Poppins Medium"/>
              <a:sym typeface="Poppins Medium"/>
            </a:endParaRPr>
          </a:p>
        </p:txBody>
      </p:sp>
      <p:sp>
        <p:nvSpPr>
          <p:cNvPr id="456" name="Google Shape;456;p83"/>
          <p:cNvSpPr txBox="1"/>
          <p:nvPr/>
        </p:nvSpPr>
        <p:spPr>
          <a:xfrm>
            <a:off x="319800" y="2953125"/>
            <a:ext cx="2306700" cy="14046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1500">
                <a:solidFill>
                  <a:srgbClr val="1D033E"/>
                </a:solidFill>
                <a:latin typeface="Poppins"/>
                <a:ea typeface="Poppins"/>
                <a:cs typeface="Poppins"/>
                <a:sym typeface="Poppins"/>
              </a:rPr>
              <a:t>Alternate Activity</a:t>
            </a:r>
            <a:endParaRPr b="1" sz="1500">
              <a:solidFill>
                <a:srgbClr val="1D033E"/>
              </a:solidFill>
              <a:latin typeface="Poppins"/>
              <a:ea typeface="Poppins"/>
              <a:cs typeface="Poppins"/>
              <a:sym typeface="Poppins"/>
            </a:endParaRPr>
          </a:p>
          <a:p>
            <a:pPr indent="0" lvl="0" marL="0" rtl="0" algn="l">
              <a:spcBef>
                <a:spcPts val="0"/>
              </a:spcBef>
              <a:spcAft>
                <a:spcPts val="0"/>
              </a:spcAft>
              <a:buNone/>
            </a:pPr>
            <a:r>
              <a:rPr lang="en" sz="1500">
                <a:solidFill>
                  <a:srgbClr val="1D033E"/>
                </a:solidFill>
                <a:latin typeface="Poppins Medium"/>
                <a:ea typeface="Poppins Medium"/>
                <a:cs typeface="Poppins Medium"/>
                <a:sym typeface="Poppins Medium"/>
              </a:rPr>
              <a:t>Explore accessibility features on iPad.</a:t>
            </a:r>
            <a:endParaRPr sz="1500">
              <a:solidFill>
                <a:srgbClr val="1D033E"/>
              </a:solidFill>
              <a:latin typeface="Poppins Medium"/>
              <a:ea typeface="Poppins Medium"/>
              <a:cs typeface="Poppins Medium"/>
              <a:sym typeface="Poppins Medium"/>
            </a:endParaRPr>
          </a:p>
          <a:p>
            <a:pPr indent="0" lvl="0" marL="0" rtl="0" algn="l">
              <a:spcBef>
                <a:spcPts val="0"/>
              </a:spcBef>
              <a:spcAft>
                <a:spcPts val="0"/>
              </a:spcAft>
              <a:buNone/>
            </a:pPr>
            <a:r>
              <a:t/>
            </a:r>
            <a:endParaRPr sz="1500">
              <a:solidFill>
                <a:srgbClr val="1D033E"/>
              </a:solidFill>
              <a:latin typeface="Poppins Medium"/>
              <a:ea typeface="Poppins Medium"/>
              <a:cs typeface="Poppins Medium"/>
              <a:sym typeface="Poppins Medium"/>
            </a:endParaRPr>
          </a:p>
          <a:p>
            <a:pPr indent="0" lvl="0" marL="0" rtl="0" algn="l">
              <a:spcBef>
                <a:spcPts val="0"/>
              </a:spcBef>
              <a:spcAft>
                <a:spcPts val="0"/>
              </a:spcAft>
              <a:buNone/>
            </a:pPr>
            <a:r>
              <a:rPr b="1" lang="en" sz="1300" u="sng">
                <a:solidFill>
                  <a:schemeClr val="hlink"/>
                </a:solidFill>
                <a:latin typeface="Poppins"/>
                <a:ea typeface="Poppins"/>
                <a:cs typeface="Poppins"/>
                <a:sym typeface="Poppins"/>
                <a:hlinkClick r:id="rId4"/>
              </a:rPr>
              <a:t>tinyurl.com/DSHaccess</a:t>
            </a:r>
            <a:r>
              <a:rPr b="1" lang="en" sz="1300">
                <a:solidFill>
                  <a:srgbClr val="1D033E"/>
                </a:solidFill>
                <a:latin typeface="Poppins"/>
                <a:ea typeface="Poppins"/>
                <a:cs typeface="Poppins"/>
                <a:sym typeface="Poppins"/>
              </a:rPr>
              <a:t> </a:t>
            </a:r>
            <a:endParaRPr b="1" sz="1300">
              <a:solidFill>
                <a:srgbClr val="1D033E"/>
              </a:solidFill>
              <a:latin typeface="Poppins"/>
              <a:ea typeface="Poppins"/>
              <a:cs typeface="Poppins"/>
              <a:sym typeface="Poppins"/>
            </a:endParaRPr>
          </a:p>
        </p:txBody>
      </p:sp>
      <p:pic>
        <p:nvPicPr>
          <p:cNvPr id="457" name="Google Shape;457;p83" title="DSH Curriculum Icons Alt Activity.png"/>
          <p:cNvPicPr preferRelativeResize="0"/>
          <p:nvPr/>
        </p:nvPicPr>
        <p:blipFill>
          <a:blip r:embed="rId5">
            <a:alphaModFix/>
          </a:blip>
          <a:stretch>
            <a:fillRect/>
          </a:stretch>
        </p:blipFill>
        <p:spPr>
          <a:xfrm>
            <a:off x="319800" y="2357275"/>
            <a:ext cx="697300" cy="700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84"/>
          <p:cNvSpPr txBox="1"/>
          <p:nvPr/>
        </p:nvSpPr>
        <p:spPr>
          <a:xfrm>
            <a:off x="535125" y="432750"/>
            <a:ext cx="4199400" cy="614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800"/>
              <a:buFont typeface="Arial"/>
              <a:buNone/>
            </a:pPr>
            <a:r>
              <a:rPr b="1" lang="en" sz="2800">
                <a:solidFill>
                  <a:schemeClr val="dk1"/>
                </a:solidFill>
                <a:latin typeface="Poppins"/>
                <a:ea typeface="Poppins"/>
                <a:cs typeface="Poppins"/>
                <a:sym typeface="Poppins"/>
              </a:rPr>
              <a:t>Keyboard Overview</a:t>
            </a:r>
            <a:endParaRPr b="1" i="0" sz="2800" u="none" cap="none" strike="noStrike">
              <a:solidFill>
                <a:schemeClr val="dk1"/>
              </a:solidFill>
              <a:latin typeface="Poppins"/>
              <a:ea typeface="Poppins"/>
              <a:cs typeface="Poppins"/>
              <a:sym typeface="Poppins"/>
            </a:endParaRPr>
          </a:p>
        </p:txBody>
      </p:sp>
      <p:pic>
        <p:nvPicPr>
          <p:cNvPr id="463" name="Google Shape;463;p84" title="IMG_2622.PNG"/>
          <p:cNvPicPr preferRelativeResize="0"/>
          <p:nvPr/>
        </p:nvPicPr>
        <p:blipFill rotWithShape="1">
          <a:blip r:embed="rId3">
            <a:alphaModFix/>
          </a:blip>
          <a:srcRect b="0" l="0" r="0" t="48992"/>
          <a:stretch/>
        </p:blipFill>
        <p:spPr>
          <a:xfrm>
            <a:off x="676800" y="1758450"/>
            <a:ext cx="6620974" cy="2346548"/>
          </a:xfrm>
          <a:prstGeom prst="rect">
            <a:avLst/>
          </a:prstGeom>
          <a:noFill/>
          <a:ln>
            <a:noFill/>
          </a:ln>
        </p:spPr>
      </p:pic>
      <p:sp>
        <p:nvSpPr>
          <p:cNvPr id="464" name="Google Shape;464;p84"/>
          <p:cNvSpPr txBox="1"/>
          <p:nvPr/>
        </p:nvSpPr>
        <p:spPr>
          <a:xfrm>
            <a:off x="7391825" y="2042500"/>
            <a:ext cx="1988400" cy="25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Poppins Medium"/>
                <a:ea typeface="Poppins Medium"/>
                <a:cs typeface="Poppins Medium"/>
                <a:sym typeface="Poppins Medium"/>
              </a:rPr>
              <a:t>Backspace </a:t>
            </a:r>
            <a:endParaRPr sz="1500">
              <a:solidFill>
                <a:schemeClr val="dk1"/>
              </a:solidFill>
              <a:latin typeface="Poppins Medium"/>
              <a:ea typeface="Poppins Medium"/>
              <a:cs typeface="Poppins Medium"/>
              <a:sym typeface="Poppins Medium"/>
            </a:endParaRPr>
          </a:p>
          <a:p>
            <a:pPr indent="0" lvl="0" marL="0" rtl="0" algn="l">
              <a:spcBef>
                <a:spcPts val="0"/>
              </a:spcBef>
              <a:spcAft>
                <a:spcPts val="0"/>
              </a:spcAft>
              <a:buNone/>
            </a:pPr>
            <a:r>
              <a:rPr lang="en" sz="1500">
                <a:solidFill>
                  <a:schemeClr val="dk1"/>
                </a:solidFill>
                <a:latin typeface="Poppins Medium"/>
                <a:ea typeface="Poppins Medium"/>
                <a:cs typeface="Poppins Medium"/>
                <a:sym typeface="Poppins Medium"/>
              </a:rPr>
              <a:t>Key</a:t>
            </a:r>
            <a:endParaRPr sz="1500">
              <a:solidFill>
                <a:schemeClr val="dk1"/>
              </a:solidFill>
              <a:latin typeface="Poppins Medium"/>
              <a:ea typeface="Poppins Medium"/>
              <a:cs typeface="Poppins Medium"/>
              <a:sym typeface="Poppins Medium"/>
            </a:endParaRPr>
          </a:p>
        </p:txBody>
      </p:sp>
      <p:sp>
        <p:nvSpPr>
          <p:cNvPr id="465" name="Google Shape;465;p84"/>
          <p:cNvSpPr txBox="1"/>
          <p:nvPr/>
        </p:nvSpPr>
        <p:spPr>
          <a:xfrm>
            <a:off x="1973175" y="4200400"/>
            <a:ext cx="1988400" cy="25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1"/>
                </a:solidFill>
                <a:latin typeface="Poppins Medium"/>
                <a:ea typeface="Poppins Medium"/>
                <a:cs typeface="Poppins Medium"/>
                <a:sym typeface="Poppins Medium"/>
              </a:rPr>
              <a:t>Spacebar</a:t>
            </a:r>
            <a:endParaRPr sz="1500">
              <a:solidFill>
                <a:schemeClr val="dk1"/>
              </a:solidFill>
              <a:latin typeface="Poppins Medium"/>
              <a:ea typeface="Poppins Medium"/>
              <a:cs typeface="Poppins Medium"/>
              <a:sym typeface="Poppins Medium"/>
            </a:endParaRPr>
          </a:p>
        </p:txBody>
      </p:sp>
      <p:sp>
        <p:nvSpPr>
          <p:cNvPr id="466" name="Google Shape;466;p84"/>
          <p:cNvSpPr txBox="1"/>
          <p:nvPr/>
        </p:nvSpPr>
        <p:spPr>
          <a:xfrm>
            <a:off x="5464100" y="4200400"/>
            <a:ext cx="2132700" cy="25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Poppins Medium"/>
                <a:ea typeface="Poppins Medium"/>
                <a:cs typeface="Poppins Medium"/>
                <a:sym typeface="Poppins Medium"/>
              </a:rPr>
              <a:t>Numbers &amp; </a:t>
            </a:r>
            <a:br>
              <a:rPr lang="en" sz="1500">
                <a:solidFill>
                  <a:schemeClr val="dk1"/>
                </a:solidFill>
                <a:latin typeface="Poppins Medium"/>
                <a:ea typeface="Poppins Medium"/>
                <a:cs typeface="Poppins Medium"/>
                <a:sym typeface="Poppins Medium"/>
              </a:rPr>
            </a:br>
            <a:r>
              <a:rPr lang="en" sz="1500">
                <a:solidFill>
                  <a:schemeClr val="dk1"/>
                </a:solidFill>
                <a:latin typeface="Poppins Medium"/>
                <a:ea typeface="Poppins Medium"/>
                <a:cs typeface="Poppins Medium"/>
                <a:sym typeface="Poppins Medium"/>
              </a:rPr>
              <a:t>Special Characters</a:t>
            </a:r>
            <a:endParaRPr sz="1500">
              <a:solidFill>
                <a:schemeClr val="dk1"/>
              </a:solidFill>
              <a:latin typeface="Poppins Medium"/>
              <a:ea typeface="Poppins Medium"/>
              <a:cs typeface="Poppins Medium"/>
              <a:sym typeface="Poppins Medium"/>
            </a:endParaRPr>
          </a:p>
        </p:txBody>
      </p:sp>
      <p:sp>
        <p:nvSpPr>
          <p:cNvPr id="467" name="Google Shape;467;p84"/>
          <p:cNvSpPr txBox="1"/>
          <p:nvPr/>
        </p:nvSpPr>
        <p:spPr>
          <a:xfrm>
            <a:off x="676800" y="4200400"/>
            <a:ext cx="1988400" cy="25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Poppins Medium"/>
                <a:ea typeface="Poppins Medium"/>
                <a:cs typeface="Poppins Medium"/>
                <a:sym typeface="Poppins Medium"/>
              </a:rPr>
              <a:t>Shift Key</a:t>
            </a:r>
            <a:endParaRPr sz="1500">
              <a:solidFill>
                <a:schemeClr val="dk1"/>
              </a:solidFill>
              <a:latin typeface="Poppins Medium"/>
              <a:ea typeface="Poppins Medium"/>
              <a:cs typeface="Poppins Medium"/>
              <a:sym typeface="Poppins Medium"/>
            </a:endParaRPr>
          </a:p>
        </p:txBody>
      </p:sp>
      <p:sp>
        <p:nvSpPr>
          <p:cNvPr id="468" name="Google Shape;468;p84"/>
          <p:cNvSpPr txBox="1"/>
          <p:nvPr/>
        </p:nvSpPr>
        <p:spPr>
          <a:xfrm>
            <a:off x="1294425" y="1277550"/>
            <a:ext cx="1988400" cy="25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Poppins Medium"/>
                <a:ea typeface="Poppins Medium"/>
                <a:cs typeface="Poppins Medium"/>
                <a:sym typeface="Poppins Medium"/>
              </a:rPr>
              <a:t>Letter Keys</a:t>
            </a:r>
            <a:endParaRPr sz="1500">
              <a:solidFill>
                <a:schemeClr val="dk1"/>
              </a:solidFill>
              <a:latin typeface="Poppins Medium"/>
              <a:ea typeface="Poppins Medium"/>
              <a:cs typeface="Poppins Medium"/>
              <a:sym typeface="Poppins Medium"/>
            </a:endParaRPr>
          </a:p>
        </p:txBody>
      </p:sp>
      <p:cxnSp>
        <p:nvCxnSpPr>
          <p:cNvPr id="469" name="Google Shape;469;p84"/>
          <p:cNvCxnSpPr/>
          <p:nvPr/>
        </p:nvCxnSpPr>
        <p:spPr>
          <a:xfrm flipH="1" rot="10800000">
            <a:off x="1763250" y="1628825"/>
            <a:ext cx="5100" cy="588000"/>
          </a:xfrm>
          <a:prstGeom prst="straightConnector1">
            <a:avLst/>
          </a:prstGeom>
          <a:noFill/>
          <a:ln cap="flat" cmpd="sng" w="19050">
            <a:solidFill>
              <a:srgbClr val="0C5ADB"/>
            </a:solidFill>
            <a:prstDash val="solid"/>
            <a:round/>
            <a:headEnd len="med" w="med" type="oval"/>
            <a:tailEnd len="med" w="med" type="none"/>
          </a:ln>
        </p:spPr>
      </p:cxnSp>
      <p:cxnSp>
        <p:nvCxnSpPr>
          <p:cNvPr id="470" name="Google Shape;470;p84"/>
          <p:cNvCxnSpPr/>
          <p:nvPr/>
        </p:nvCxnSpPr>
        <p:spPr>
          <a:xfrm rot="10800000">
            <a:off x="545275" y="3240875"/>
            <a:ext cx="0" cy="1184100"/>
          </a:xfrm>
          <a:prstGeom prst="straightConnector1">
            <a:avLst/>
          </a:prstGeom>
          <a:noFill/>
          <a:ln cap="flat" cmpd="sng" w="19050">
            <a:solidFill>
              <a:srgbClr val="0C5ADB"/>
            </a:solidFill>
            <a:prstDash val="solid"/>
            <a:round/>
            <a:headEnd len="med" w="med" type="none"/>
            <a:tailEnd len="med" w="med" type="oval"/>
          </a:ln>
        </p:spPr>
      </p:cxnSp>
      <p:cxnSp>
        <p:nvCxnSpPr>
          <p:cNvPr id="471" name="Google Shape;471;p84"/>
          <p:cNvCxnSpPr/>
          <p:nvPr/>
        </p:nvCxnSpPr>
        <p:spPr>
          <a:xfrm>
            <a:off x="545725" y="4421425"/>
            <a:ext cx="156600" cy="0"/>
          </a:xfrm>
          <a:prstGeom prst="straightConnector1">
            <a:avLst/>
          </a:prstGeom>
          <a:noFill/>
          <a:ln cap="flat" cmpd="sng" w="19050">
            <a:solidFill>
              <a:srgbClr val="0C5ADB"/>
            </a:solidFill>
            <a:prstDash val="solid"/>
            <a:round/>
            <a:headEnd len="med" w="med" type="none"/>
            <a:tailEnd len="med" w="med" type="none"/>
          </a:ln>
        </p:spPr>
      </p:cxnSp>
      <p:cxnSp>
        <p:nvCxnSpPr>
          <p:cNvPr id="472" name="Google Shape;472;p84"/>
          <p:cNvCxnSpPr/>
          <p:nvPr/>
        </p:nvCxnSpPr>
        <p:spPr>
          <a:xfrm rot="10800000">
            <a:off x="2831650" y="3721175"/>
            <a:ext cx="1200" cy="573000"/>
          </a:xfrm>
          <a:prstGeom prst="straightConnector1">
            <a:avLst/>
          </a:prstGeom>
          <a:noFill/>
          <a:ln cap="flat" cmpd="sng" w="19050">
            <a:solidFill>
              <a:srgbClr val="0C5ADB"/>
            </a:solidFill>
            <a:prstDash val="solid"/>
            <a:round/>
            <a:headEnd len="med" w="med" type="none"/>
            <a:tailEnd len="med" w="med" type="oval"/>
          </a:ln>
        </p:spPr>
      </p:cxnSp>
      <p:cxnSp>
        <p:nvCxnSpPr>
          <p:cNvPr id="473" name="Google Shape;473;p84"/>
          <p:cNvCxnSpPr/>
          <p:nvPr/>
        </p:nvCxnSpPr>
        <p:spPr>
          <a:xfrm rot="10800000">
            <a:off x="5947575" y="3721175"/>
            <a:ext cx="1200" cy="573000"/>
          </a:xfrm>
          <a:prstGeom prst="straightConnector1">
            <a:avLst/>
          </a:prstGeom>
          <a:noFill/>
          <a:ln cap="flat" cmpd="sng" w="19050">
            <a:solidFill>
              <a:srgbClr val="0C5ADB"/>
            </a:solidFill>
            <a:prstDash val="solid"/>
            <a:round/>
            <a:headEnd len="med" w="med" type="none"/>
            <a:tailEnd len="med" w="med" type="oval"/>
          </a:ln>
        </p:spPr>
      </p:cxnSp>
      <p:cxnSp>
        <p:nvCxnSpPr>
          <p:cNvPr id="474" name="Google Shape;474;p84"/>
          <p:cNvCxnSpPr/>
          <p:nvPr/>
        </p:nvCxnSpPr>
        <p:spPr>
          <a:xfrm rot="10800000">
            <a:off x="6852425" y="2244600"/>
            <a:ext cx="539400" cy="0"/>
          </a:xfrm>
          <a:prstGeom prst="straightConnector1">
            <a:avLst/>
          </a:prstGeom>
          <a:noFill/>
          <a:ln cap="flat" cmpd="sng" w="19050">
            <a:solidFill>
              <a:srgbClr val="0C5ADB"/>
            </a:solidFill>
            <a:prstDash val="solid"/>
            <a:round/>
            <a:headEnd len="med" w="med" type="none"/>
            <a:tailEnd len="med" w="med" type="oval"/>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58"/>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Welcome and Introductions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85"/>
          <p:cNvSpPr txBox="1"/>
          <p:nvPr/>
        </p:nvSpPr>
        <p:spPr>
          <a:xfrm>
            <a:off x="535125" y="432750"/>
            <a:ext cx="4199400" cy="614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800"/>
              <a:buFont typeface="Arial"/>
              <a:buNone/>
            </a:pPr>
            <a:r>
              <a:rPr b="1" lang="en" sz="2800">
                <a:solidFill>
                  <a:schemeClr val="dk1"/>
                </a:solidFill>
                <a:latin typeface="Poppins"/>
                <a:ea typeface="Poppins"/>
                <a:cs typeface="Poppins"/>
                <a:sym typeface="Poppins"/>
              </a:rPr>
              <a:t>Keyboard Overview</a:t>
            </a:r>
            <a:endParaRPr b="1" i="0" sz="2800" u="none" cap="none" strike="noStrike">
              <a:solidFill>
                <a:schemeClr val="dk1"/>
              </a:solidFill>
              <a:latin typeface="Poppins"/>
              <a:ea typeface="Poppins"/>
              <a:cs typeface="Poppins"/>
              <a:sym typeface="Poppins"/>
            </a:endParaRPr>
          </a:p>
        </p:txBody>
      </p:sp>
      <p:sp>
        <p:nvSpPr>
          <p:cNvPr id="480" name="Google Shape;480;p85"/>
          <p:cNvSpPr txBox="1"/>
          <p:nvPr/>
        </p:nvSpPr>
        <p:spPr>
          <a:xfrm>
            <a:off x="7391825" y="3436375"/>
            <a:ext cx="1988400" cy="25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Poppins Medium"/>
                <a:ea typeface="Poppins Medium"/>
                <a:cs typeface="Poppins Medium"/>
                <a:sym typeface="Poppins Medium"/>
              </a:rPr>
              <a:t>Hide </a:t>
            </a:r>
            <a:endParaRPr sz="1500">
              <a:solidFill>
                <a:schemeClr val="dk1"/>
              </a:solidFill>
              <a:latin typeface="Poppins Medium"/>
              <a:ea typeface="Poppins Medium"/>
              <a:cs typeface="Poppins Medium"/>
              <a:sym typeface="Poppins Medium"/>
            </a:endParaRPr>
          </a:p>
          <a:p>
            <a:pPr indent="0" lvl="0" marL="0" rtl="0" algn="l">
              <a:spcBef>
                <a:spcPts val="0"/>
              </a:spcBef>
              <a:spcAft>
                <a:spcPts val="0"/>
              </a:spcAft>
              <a:buNone/>
            </a:pPr>
            <a:r>
              <a:rPr lang="en" sz="1500">
                <a:solidFill>
                  <a:schemeClr val="dk1"/>
                </a:solidFill>
                <a:latin typeface="Poppins Medium"/>
                <a:ea typeface="Poppins Medium"/>
                <a:cs typeface="Poppins Medium"/>
                <a:sym typeface="Poppins Medium"/>
              </a:rPr>
              <a:t>Keyboard</a:t>
            </a:r>
            <a:endParaRPr sz="1500">
              <a:solidFill>
                <a:schemeClr val="dk1"/>
              </a:solidFill>
              <a:latin typeface="Poppins Medium"/>
              <a:ea typeface="Poppins Medium"/>
              <a:cs typeface="Poppins Medium"/>
              <a:sym typeface="Poppins Medium"/>
            </a:endParaRPr>
          </a:p>
        </p:txBody>
      </p:sp>
      <p:sp>
        <p:nvSpPr>
          <p:cNvPr id="481" name="Google Shape;481;p85"/>
          <p:cNvSpPr txBox="1"/>
          <p:nvPr/>
        </p:nvSpPr>
        <p:spPr>
          <a:xfrm>
            <a:off x="3577800" y="1209025"/>
            <a:ext cx="1988400" cy="25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Poppins Medium"/>
                <a:ea typeface="Poppins Medium"/>
                <a:cs typeface="Poppins Medium"/>
                <a:sym typeface="Poppins Medium"/>
              </a:rPr>
              <a:t>Predictive Text</a:t>
            </a:r>
            <a:endParaRPr sz="1500">
              <a:solidFill>
                <a:schemeClr val="dk1"/>
              </a:solidFill>
              <a:latin typeface="Poppins Medium"/>
              <a:ea typeface="Poppins Medium"/>
              <a:cs typeface="Poppins Medium"/>
              <a:sym typeface="Poppins Medium"/>
            </a:endParaRPr>
          </a:p>
        </p:txBody>
      </p:sp>
      <p:sp>
        <p:nvSpPr>
          <p:cNvPr id="482" name="Google Shape;482;p85"/>
          <p:cNvSpPr txBox="1"/>
          <p:nvPr/>
        </p:nvSpPr>
        <p:spPr>
          <a:xfrm>
            <a:off x="1796850" y="4294163"/>
            <a:ext cx="1988400" cy="25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Poppins Medium"/>
                <a:ea typeface="Poppins Medium"/>
                <a:cs typeface="Poppins Medium"/>
                <a:sym typeface="Poppins Medium"/>
              </a:rPr>
              <a:t>Voice Dictation </a:t>
            </a:r>
            <a:endParaRPr sz="1500">
              <a:solidFill>
                <a:schemeClr val="dk1"/>
              </a:solidFill>
              <a:latin typeface="Poppins Medium"/>
              <a:ea typeface="Poppins Medium"/>
              <a:cs typeface="Poppins Medium"/>
              <a:sym typeface="Poppins Medium"/>
            </a:endParaRPr>
          </a:p>
        </p:txBody>
      </p:sp>
      <p:sp>
        <p:nvSpPr>
          <p:cNvPr id="483" name="Google Shape;483;p85"/>
          <p:cNvSpPr txBox="1"/>
          <p:nvPr/>
        </p:nvSpPr>
        <p:spPr>
          <a:xfrm>
            <a:off x="676800" y="4623325"/>
            <a:ext cx="1988400" cy="25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Poppins Medium"/>
                <a:ea typeface="Poppins Medium"/>
                <a:cs typeface="Poppins Medium"/>
                <a:sym typeface="Poppins Medium"/>
              </a:rPr>
              <a:t>Emoji Keyboard</a:t>
            </a:r>
            <a:endParaRPr sz="1500">
              <a:solidFill>
                <a:schemeClr val="dk1"/>
              </a:solidFill>
              <a:latin typeface="Poppins Medium"/>
              <a:ea typeface="Poppins Medium"/>
              <a:cs typeface="Poppins Medium"/>
              <a:sym typeface="Poppins Medium"/>
            </a:endParaRPr>
          </a:p>
        </p:txBody>
      </p:sp>
      <p:pic>
        <p:nvPicPr>
          <p:cNvPr id="484" name="Google Shape;484;p85" title="IMG_2622.PNG"/>
          <p:cNvPicPr preferRelativeResize="0"/>
          <p:nvPr/>
        </p:nvPicPr>
        <p:blipFill rotWithShape="1">
          <a:blip r:embed="rId3">
            <a:alphaModFix/>
          </a:blip>
          <a:srcRect b="0" l="0" r="0" t="48992"/>
          <a:stretch/>
        </p:blipFill>
        <p:spPr>
          <a:xfrm>
            <a:off x="676800" y="1758450"/>
            <a:ext cx="6620974" cy="2346548"/>
          </a:xfrm>
          <a:prstGeom prst="rect">
            <a:avLst/>
          </a:prstGeom>
          <a:noFill/>
          <a:ln>
            <a:noFill/>
          </a:ln>
        </p:spPr>
      </p:pic>
      <p:cxnSp>
        <p:nvCxnSpPr>
          <p:cNvPr id="485" name="Google Shape;485;p85"/>
          <p:cNvCxnSpPr/>
          <p:nvPr/>
        </p:nvCxnSpPr>
        <p:spPr>
          <a:xfrm flipH="1" rot="10800000">
            <a:off x="3509500" y="1367800"/>
            <a:ext cx="5100" cy="588000"/>
          </a:xfrm>
          <a:prstGeom prst="straightConnector1">
            <a:avLst/>
          </a:prstGeom>
          <a:noFill/>
          <a:ln cap="flat" cmpd="sng" w="19050">
            <a:solidFill>
              <a:srgbClr val="0C5ADB"/>
            </a:solidFill>
            <a:prstDash val="solid"/>
            <a:round/>
            <a:headEnd len="med" w="med" type="oval"/>
            <a:tailEnd len="med" w="med" type="none"/>
          </a:ln>
        </p:spPr>
      </p:cxnSp>
      <p:cxnSp>
        <p:nvCxnSpPr>
          <p:cNvPr id="486" name="Google Shape;486;p85"/>
          <p:cNvCxnSpPr/>
          <p:nvPr/>
        </p:nvCxnSpPr>
        <p:spPr>
          <a:xfrm rot="10800000">
            <a:off x="1032475" y="3721075"/>
            <a:ext cx="0" cy="931800"/>
          </a:xfrm>
          <a:prstGeom prst="straightConnector1">
            <a:avLst/>
          </a:prstGeom>
          <a:noFill/>
          <a:ln cap="flat" cmpd="sng" w="19050">
            <a:solidFill>
              <a:srgbClr val="0C5ADB"/>
            </a:solidFill>
            <a:prstDash val="solid"/>
            <a:round/>
            <a:headEnd len="med" w="med" type="none"/>
            <a:tailEnd len="med" w="med" type="oval"/>
          </a:ln>
        </p:spPr>
      </p:cxnSp>
      <p:cxnSp>
        <p:nvCxnSpPr>
          <p:cNvPr id="487" name="Google Shape;487;p85"/>
          <p:cNvCxnSpPr/>
          <p:nvPr/>
        </p:nvCxnSpPr>
        <p:spPr>
          <a:xfrm rot="10800000">
            <a:off x="2111125" y="3721175"/>
            <a:ext cx="1200" cy="573000"/>
          </a:xfrm>
          <a:prstGeom prst="straightConnector1">
            <a:avLst/>
          </a:prstGeom>
          <a:noFill/>
          <a:ln cap="flat" cmpd="sng" w="19050">
            <a:solidFill>
              <a:srgbClr val="0C5ADB"/>
            </a:solidFill>
            <a:prstDash val="solid"/>
            <a:round/>
            <a:headEnd len="med" w="med" type="none"/>
            <a:tailEnd len="med" w="med" type="oval"/>
          </a:ln>
        </p:spPr>
      </p:cxnSp>
      <p:cxnSp>
        <p:nvCxnSpPr>
          <p:cNvPr id="488" name="Google Shape;488;p85"/>
          <p:cNvCxnSpPr/>
          <p:nvPr/>
        </p:nvCxnSpPr>
        <p:spPr>
          <a:xfrm rot="10800000">
            <a:off x="6852425" y="3640275"/>
            <a:ext cx="539400" cy="0"/>
          </a:xfrm>
          <a:prstGeom prst="straightConnector1">
            <a:avLst/>
          </a:prstGeom>
          <a:noFill/>
          <a:ln cap="flat" cmpd="sng" w="19050">
            <a:solidFill>
              <a:srgbClr val="0C5ADB"/>
            </a:solidFill>
            <a:prstDash val="solid"/>
            <a:round/>
            <a:headEnd len="med" w="med" type="none"/>
            <a:tailEnd len="med" w="med" type="oval"/>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2" name="Shape 492"/>
        <p:cNvGrpSpPr/>
        <p:nvPr/>
      </p:nvGrpSpPr>
      <p:grpSpPr>
        <a:xfrm>
          <a:off x="0" y="0"/>
          <a:ext cx="0" cy="0"/>
          <a:chOff x="0" y="0"/>
          <a:chExt cx="0" cy="0"/>
        </a:xfrm>
      </p:grpSpPr>
      <p:sp>
        <p:nvSpPr>
          <p:cNvPr id="493" name="Google Shape;493;p86"/>
          <p:cNvSpPr txBox="1"/>
          <p:nvPr/>
        </p:nvSpPr>
        <p:spPr>
          <a:xfrm>
            <a:off x="535125" y="432750"/>
            <a:ext cx="7422900" cy="614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800"/>
              <a:buFont typeface="Arial"/>
              <a:buNone/>
            </a:pPr>
            <a:r>
              <a:rPr b="1" lang="en" sz="2800">
                <a:solidFill>
                  <a:schemeClr val="dk1"/>
                </a:solidFill>
                <a:latin typeface="Poppins"/>
                <a:ea typeface="Poppins"/>
                <a:cs typeface="Poppins"/>
                <a:sym typeface="Poppins"/>
              </a:rPr>
              <a:t>Change Keyboard Language </a:t>
            </a:r>
            <a:endParaRPr b="1" i="0" sz="2800" u="none" cap="none" strike="noStrike">
              <a:solidFill>
                <a:schemeClr val="dk1"/>
              </a:solidFill>
              <a:latin typeface="Poppins"/>
              <a:ea typeface="Poppins"/>
              <a:cs typeface="Poppins"/>
              <a:sym typeface="Poppins"/>
            </a:endParaRPr>
          </a:p>
        </p:txBody>
      </p:sp>
      <p:pic>
        <p:nvPicPr>
          <p:cNvPr id="494" name="Google Shape;494;p86"/>
          <p:cNvPicPr preferRelativeResize="0"/>
          <p:nvPr/>
        </p:nvPicPr>
        <p:blipFill>
          <a:blip r:embed="rId3">
            <a:alphaModFix/>
          </a:blip>
          <a:stretch>
            <a:fillRect/>
          </a:stretch>
        </p:blipFill>
        <p:spPr>
          <a:xfrm>
            <a:off x="8514350" y="1402125"/>
            <a:ext cx="285750" cy="285750"/>
          </a:xfrm>
          <a:prstGeom prst="rect">
            <a:avLst/>
          </a:prstGeom>
          <a:noFill/>
          <a:ln>
            <a:noFill/>
          </a:ln>
        </p:spPr>
      </p:pic>
      <p:pic>
        <p:nvPicPr>
          <p:cNvPr descr="the Delete button" id="495" name="Google Shape;495;p86"/>
          <p:cNvPicPr preferRelativeResize="0"/>
          <p:nvPr/>
        </p:nvPicPr>
        <p:blipFill>
          <a:blip r:embed="rId4">
            <a:alphaModFix/>
          </a:blip>
          <a:stretch>
            <a:fillRect/>
          </a:stretch>
        </p:blipFill>
        <p:spPr>
          <a:xfrm>
            <a:off x="8339575" y="2066050"/>
            <a:ext cx="285750" cy="285750"/>
          </a:xfrm>
          <a:prstGeom prst="rect">
            <a:avLst/>
          </a:prstGeom>
          <a:noFill/>
          <a:ln>
            <a:noFill/>
          </a:ln>
        </p:spPr>
      </p:pic>
      <p:sp>
        <p:nvSpPr>
          <p:cNvPr id="496" name="Google Shape;496;p86"/>
          <p:cNvSpPr txBox="1"/>
          <p:nvPr/>
        </p:nvSpPr>
        <p:spPr>
          <a:xfrm>
            <a:off x="535125" y="1323475"/>
            <a:ext cx="5651700" cy="20553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Clr>
                <a:srgbClr val="333333"/>
              </a:buClr>
              <a:buSzPts val="1800"/>
              <a:buFont typeface="Poppins Medium"/>
              <a:buAutoNum type="arabicPeriod"/>
            </a:pPr>
            <a:r>
              <a:rPr lang="en" sz="1800">
                <a:solidFill>
                  <a:srgbClr val="333333"/>
                </a:solidFill>
                <a:highlight>
                  <a:schemeClr val="lt1"/>
                </a:highlight>
                <a:latin typeface="Poppins Medium"/>
                <a:ea typeface="Poppins Medium"/>
                <a:cs typeface="Poppins Medium"/>
                <a:sym typeface="Poppins Medium"/>
              </a:rPr>
              <a:t>Go to Settings  &gt; General &gt; Keyboard.</a:t>
            </a:r>
            <a:br>
              <a:rPr lang="en" sz="1800">
                <a:solidFill>
                  <a:srgbClr val="333333"/>
                </a:solidFill>
                <a:highlight>
                  <a:schemeClr val="lt1"/>
                </a:highlight>
                <a:latin typeface="Poppins Medium"/>
                <a:ea typeface="Poppins Medium"/>
                <a:cs typeface="Poppins Medium"/>
                <a:sym typeface="Poppins Medium"/>
              </a:rPr>
            </a:br>
            <a:endParaRPr sz="1800">
              <a:solidFill>
                <a:srgbClr val="333333"/>
              </a:solidFill>
              <a:highlight>
                <a:schemeClr val="lt1"/>
              </a:highlight>
              <a:latin typeface="Poppins Medium"/>
              <a:ea typeface="Poppins Medium"/>
              <a:cs typeface="Poppins Medium"/>
              <a:sym typeface="Poppins Medium"/>
            </a:endParaRPr>
          </a:p>
          <a:p>
            <a:pPr indent="-342900" lvl="0" marL="457200" rtl="0" algn="l">
              <a:lnSpc>
                <a:spcPct val="115000"/>
              </a:lnSpc>
              <a:spcBef>
                <a:spcPts val="0"/>
              </a:spcBef>
              <a:spcAft>
                <a:spcPts val="0"/>
              </a:spcAft>
              <a:buClr>
                <a:srgbClr val="333333"/>
              </a:buClr>
              <a:buSzPts val="1800"/>
              <a:buFont typeface="Poppins Medium"/>
              <a:buAutoNum type="arabicPeriod"/>
            </a:pPr>
            <a:r>
              <a:rPr lang="en" sz="1800">
                <a:solidFill>
                  <a:srgbClr val="333333"/>
                </a:solidFill>
                <a:highlight>
                  <a:schemeClr val="lt1"/>
                </a:highlight>
                <a:latin typeface="Poppins Medium"/>
                <a:ea typeface="Poppins Medium"/>
                <a:cs typeface="Poppins Medium"/>
                <a:sym typeface="Poppins Medium"/>
              </a:rPr>
              <a:t>Tap Keyboards, then do any of the following:</a:t>
            </a:r>
            <a:br>
              <a:rPr lang="en" sz="1800">
                <a:solidFill>
                  <a:srgbClr val="333333"/>
                </a:solidFill>
                <a:highlight>
                  <a:schemeClr val="lt1"/>
                </a:highlight>
                <a:latin typeface="Poppins Medium"/>
                <a:ea typeface="Poppins Medium"/>
                <a:cs typeface="Poppins Medium"/>
                <a:sym typeface="Poppins Medium"/>
              </a:rPr>
            </a:br>
            <a:endParaRPr sz="1800">
              <a:solidFill>
                <a:srgbClr val="333333"/>
              </a:solidFill>
              <a:highlight>
                <a:schemeClr val="lt1"/>
              </a:highlight>
              <a:latin typeface="Poppins Medium"/>
              <a:ea typeface="Poppins Medium"/>
              <a:cs typeface="Poppins Medium"/>
              <a:sym typeface="Poppins Medium"/>
            </a:endParaRPr>
          </a:p>
          <a:p>
            <a:pPr indent="-342900" lvl="0" marL="457200" rtl="0" algn="l">
              <a:lnSpc>
                <a:spcPct val="115000"/>
              </a:lnSpc>
              <a:spcBef>
                <a:spcPts val="0"/>
              </a:spcBef>
              <a:spcAft>
                <a:spcPts val="0"/>
              </a:spcAft>
              <a:buClr>
                <a:srgbClr val="333333"/>
              </a:buClr>
              <a:buSzPts val="1800"/>
              <a:buFont typeface="Poppins Medium"/>
              <a:buChar char="●"/>
            </a:pPr>
            <a:r>
              <a:rPr i="1" lang="en" sz="1800">
                <a:solidFill>
                  <a:srgbClr val="333333"/>
                </a:solidFill>
                <a:highlight>
                  <a:schemeClr val="lt1"/>
                </a:highlight>
                <a:latin typeface="Poppins Medium"/>
                <a:ea typeface="Poppins Medium"/>
                <a:cs typeface="Poppins Medium"/>
                <a:sym typeface="Poppins Medium"/>
              </a:rPr>
              <a:t>Add a keyboard:</a:t>
            </a:r>
            <a:r>
              <a:rPr lang="en" sz="1800">
                <a:solidFill>
                  <a:srgbClr val="333333"/>
                </a:solidFill>
                <a:highlight>
                  <a:schemeClr val="lt1"/>
                </a:highlight>
                <a:latin typeface="Poppins Medium"/>
                <a:ea typeface="Poppins Medium"/>
                <a:cs typeface="Poppins Medium"/>
                <a:sym typeface="Poppins Medium"/>
              </a:rPr>
              <a:t> Tap Add New Keyboard, then choose a keyboard from the list. Repeat to add more keyboards.</a:t>
            </a:r>
            <a:endParaRPr sz="1800">
              <a:solidFill>
                <a:srgbClr val="333333"/>
              </a:solidFill>
              <a:highlight>
                <a:schemeClr val="lt1"/>
              </a:highlight>
              <a:latin typeface="Poppins Medium"/>
              <a:ea typeface="Poppins Medium"/>
              <a:cs typeface="Poppins Medium"/>
              <a:sym typeface="Poppins Medium"/>
            </a:endParaRPr>
          </a:p>
          <a:p>
            <a:pPr indent="0" lvl="0" marL="0" rtl="0" algn="l">
              <a:spcBef>
                <a:spcPts val="0"/>
              </a:spcBef>
              <a:spcAft>
                <a:spcPts val="0"/>
              </a:spcAft>
              <a:buNone/>
            </a:pPr>
            <a:r>
              <a:t/>
            </a:r>
            <a:endParaRPr sz="1800">
              <a:solidFill>
                <a:schemeClr val="dk1"/>
              </a:solidFill>
              <a:latin typeface="Poppins Medium"/>
              <a:ea typeface="Poppins Medium"/>
              <a:cs typeface="Poppins Medium"/>
              <a:sym typeface="Poppins Medium"/>
            </a:endParaRPr>
          </a:p>
        </p:txBody>
      </p:sp>
      <p:pic>
        <p:nvPicPr>
          <p:cNvPr id="497" name="Google Shape;497;p86" title="IMG_2636.PNG"/>
          <p:cNvPicPr preferRelativeResize="0"/>
          <p:nvPr/>
        </p:nvPicPr>
        <p:blipFill rotWithShape="1">
          <a:blip r:embed="rId5">
            <a:alphaModFix/>
          </a:blip>
          <a:srcRect b="68168" l="38994" r="0" t="0"/>
          <a:stretch/>
        </p:blipFill>
        <p:spPr>
          <a:xfrm>
            <a:off x="6242825" y="1447300"/>
            <a:ext cx="2651501" cy="1991224"/>
          </a:xfrm>
          <a:prstGeom prst="rect">
            <a:avLst/>
          </a:prstGeom>
          <a:noFill/>
          <a:ln>
            <a:noFill/>
          </a:ln>
        </p:spPr>
      </p:pic>
      <p:sp>
        <p:nvSpPr>
          <p:cNvPr id="498" name="Google Shape;498;p86"/>
          <p:cNvSpPr txBox="1"/>
          <p:nvPr/>
        </p:nvSpPr>
        <p:spPr>
          <a:xfrm>
            <a:off x="535125" y="4105275"/>
            <a:ext cx="7477200" cy="8286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2000"/>
              </a:spcBef>
              <a:spcAft>
                <a:spcPts val="0"/>
              </a:spcAft>
              <a:buClr>
                <a:srgbClr val="333333"/>
              </a:buClr>
              <a:buSzPts val="1800"/>
              <a:buFont typeface="Poppins Medium"/>
              <a:buChar char="●"/>
            </a:pPr>
            <a:r>
              <a:rPr i="1" lang="en" sz="1800">
                <a:solidFill>
                  <a:srgbClr val="333333"/>
                </a:solidFill>
                <a:highlight>
                  <a:schemeClr val="lt1"/>
                </a:highlight>
                <a:latin typeface="Poppins Medium"/>
                <a:ea typeface="Poppins Medium"/>
                <a:cs typeface="Poppins Medium"/>
                <a:sym typeface="Poppins Medium"/>
              </a:rPr>
              <a:t>Remove a keyboard:</a:t>
            </a:r>
            <a:r>
              <a:rPr lang="en" sz="1800">
                <a:solidFill>
                  <a:srgbClr val="333333"/>
                </a:solidFill>
                <a:highlight>
                  <a:schemeClr val="lt1"/>
                </a:highlight>
                <a:latin typeface="Poppins Medium"/>
                <a:ea typeface="Poppins Medium"/>
                <a:cs typeface="Poppins Medium"/>
                <a:sym typeface="Poppins Medium"/>
              </a:rPr>
              <a:t> Tap Edit, tap  next to the keyboard you want to remove, tap Delete, then tap Done.</a:t>
            </a:r>
            <a:endParaRPr sz="1800">
              <a:solidFill>
                <a:schemeClr val="dk1"/>
              </a:solidFill>
              <a:latin typeface="Poppins Medium"/>
              <a:ea typeface="Poppins Medium"/>
              <a:cs typeface="Poppins Medium"/>
              <a:sym typeface="Poppins Medium"/>
            </a:endParaRPr>
          </a:p>
        </p:txBody>
      </p:sp>
      <p:sp>
        <p:nvSpPr>
          <p:cNvPr id="499" name="Google Shape;499;p86"/>
          <p:cNvSpPr txBox="1"/>
          <p:nvPr/>
        </p:nvSpPr>
        <p:spPr>
          <a:xfrm>
            <a:off x="6242825" y="3438525"/>
            <a:ext cx="2557200" cy="49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B7B7B7"/>
                </a:solidFill>
                <a:latin typeface="Poppins"/>
                <a:ea typeface="Poppins"/>
                <a:cs typeface="Poppins"/>
                <a:sym typeface="Poppins"/>
              </a:rPr>
              <a:t>Source: https://support.apple.com/en-gb/guide/ipad/ipad1aa5a19a/ipados</a:t>
            </a:r>
            <a:endParaRPr sz="800">
              <a:solidFill>
                <a:srgbClr val="B7B7B7"/>
              </a:solidFill>
              <a:latin typeface="Poppins"/>
              <a:ea typeface="Poppins"/>
              <a:cs typeface="Poppins"/>
              <a:sym typeface="Poppi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3" name="Shape 503"/>
        <p:cNvGrpSpPr/>
        <p:nvPr/>
      </p:nvGrpSpPr>
      <p:grpSpPr>
        <a:xfrm>
          <a:off x="0" y="0"/>
          <a:ext cx="0" cy="0"/>
          <a:chOff x="0" y="0"/>
          <a:chExt cx="0" cy="0"/>
        </a:xfrm>
      </p:grpSpPr>
      <p:pic>
        <p:nvPicPr>
          <p:cNvPr id="504" name="Google Shape;504;p87" title="IMG_2639.PNG"/>
          <p:cNvPicPr preferRelativeResize="0"/>
          <p:nvPr/>
        </p:nvPicPr>
        <p:blipFill rotWithShape="1">
          <a:blip r:embed="rId3">
            <a:alphaModFix/>
          </a:blip>
          <a:srcRect b="0" l="0" r="0" t="48704"/>
          <a:stretch/>
        </p:blipFill>
        <p:spPr>
          <a:xfrm>
            <a:off x="676800" y="1236475"/>
            <a:ext cx="6851354" cy="2441950"/>
          </a:xfrm>
          <a:prstGeom prst="rect">
            <a:avLst/>
          </a:prstGeom>
          <a:noFill/>
          <a:ln>
            <a:noFill/>
          </a:ln>
        </p:spPr>
      </p:pic>
      <p:sp>
        <p:nvSpPr>
          <p:cNvPr id="505" name="Google Shape;505;p87"/>
          <p:cNvSpPr txBox="1"/>
          <p:nvPr/>
        </p:nvSpPr>
        <p:spPr>
          <a:xfrm>
            <a:off x="892975" y="3963975"/>
            <a:ext cx="5693400" cy="42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Poppins Medium"/>
                <a:ea typeface="Poppins Medium"/>
                <a:cs typeface="Poppins Medium"/>
                <a:sym typeface="Poppins Medium"/>
              </a:rPr>
              <a:t>Press and hold globe or emoji icon to switch keyboards. </a:t>
            </a:r>
            <a:endParaRPr sz="1500">
              <a:solidFill>
                <a:schemeClr val="dk1"/>
              </a:solidFill>
              <a:latin typeface="Poppins Medium"/>
              <a:ea typeface="Poppins Medium"/>
              <a:cs typeface="Poppins Medium"/>
              <a:sym typeface="Poppins Medium"/>
            </a:endParaRPr>
          </a:p>
        </p:txBody>
      </p:sp>
      <p:cxnSp>
        <p:nvCxnSpPr>
          <p:cNvPr id="506" name="Google Shape;506;p87"/>
          <p:cNvCxnSpPr/>
          <p:nvPr/>
        </p:nvCxnSpPr>
        <p:spPr>
          <a:xfrm rot="10800000">
            <a:off x="1069525" y="3321125"/>
            <a:ext cx="1200" cy="573000"/>
          </a:xfrm>
          <a:prstGeom prst="straightConnector1">
            <a:avLst/>
          </a:prstGeom>
          <a:noFill/>
          <a:ln cap="flat" cmpd="sng" w="19050">
            <a:solidFill>
              <a:srgbClr val="0C5ADB"/>
            </a:solidFill>
            <a:prstDash val="solid"/>
            <a:round/>
            <a:headEnd len="med" w="med" type="none"/>
            <a:tailEnd len="med" w="med" type="oval"/>
          </a:ln>
        </p:spPr>
      </p:cxnSp>
      <p:sp>
        <p:nvSpPr>
          <p:cNvPr id="507" name="Google Shape;507;p87"/>
          <p:cNvSpPr txBox="1"/>
          <p:nvPr/>
        </p:nvSpPr>
        <p:spPr>
          <a:xfrm>
            <a:off x="535125" y="432750"/>
            <a:ext cx="7422900" cy="614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800"/>
              <a:buFont typeface="Arial"/>
              <a:buNone/>
            </a:pPr>
            <a:r>
              <a:rPr b="1" lang="en" sz="2800">
                <a:solidFill>
                  <a:schemeClr val="dk1"/>
                </a:solidFill>
                <a:latin typeface="Poppins"/>
                <a:ea typeface="Poppins"/>
                <a:cs typeface="Poppins"/>
                <a:sym typeface="Poppins"/>
              </a:rPr>
              <a:t>Change Keyboard Language </a:t>
            </a:r>
            <a:endParaRPr b="1" i="0" sz="2800" u="none" cap="none" strike="noStrike">
              <a:solidFill>
                <a:schemeClr val="dk1"/>
              </a:solidFill>
              <a:latin typeface="Poppins"/>
              <a:ea typeface="Poppins"/>
              <a:cs typeface="Poppins"/>
              <a:sym typeface="Poppi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88"/>
          <p:cNvSpPr txBox="1"/>
          <p:nvPr/>
        </p:nvSpPr>
        <p:spPr>
          <a:xfrm>
            <a:off x="535125" y="432750"/>
            <a:ext cx="5532300" cy="8055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800"/>
              <a:buFont typeface="Arial"/>
              <a:buNone/>
            </a:pPr>
            <a:r>
              <a:rPr b="1" lang="en" sz="2800">
                <a:solidFill>
                  <a:schemeClr val="dk1"/>
                </a:solidFill>
                <a:latin typeface="Poppins"/>
                <a:ea typeface="Poppins"/>
                <a:cs typeface="Poppins"/>
                <a:sym typeface="Poppins"/>
              </a:rPr>
              <a:t>Typing Practice</a:t>
            </a:r>
            <a:endParaRPr b="1" i="0" sz="2800" u="none" cap="none" strike="noStrike">
              <a:solidFill>
                <a:schemeClr val="dk1"/>
              </a:solidFill>
              <a:latin typeface="Poppins"/>
              <a:ea typeface="Poppins"/>
              <a:cs typeface="Poppins"/>
              <a:sym typeface="Poppins"/>
            </a:endParaRPr>
          </a:p>
        </p:txBody>
      </p:sp>
      <p:sp>
        <p:nvSpPr>
          <p:cNvPr id="513" name="Google Shape;513;p88"/>
          <p:cNvSpPr txBox="1"/>
          <p:nvPr>
            <p:ph idx="4294967295" type="body"/>
          </p:nvPr>
        </p:nvSpPr>
        <p:spPr>
          <a:xfrm>
            <a:off x="660425" y="1402125"/>
            <a:ext cx="7587300" cy="325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D3D3D"/>
                </a:solidFill>
              </a:rPr>
              <a:t>Free Online Resources Available to Practice Typing:</a:t>
            </a:r>
            <a:endParaRPr>
              <a:solidFill>
                <a:srgbClr val="3D3D3D"/>
              </a:solidFill>
            </a:endParaRPr>
          </a:p>
          <a:p>
            <a:pPr indent="-342900" lvl="0" marL="457200" rtl="0" algn="l">
              <a:spcBef>
                <a:spcPts val="0"/>
              </a:spcBef>
              <a:spcAft>
                <a:spcPts val="0"/>
              </a:spcAft>
              <a:buClr>
                <a:srgbClr val="3D3D3D"/>
              </a:buClr>
              <a:buSzPts val="1800"/>
              <a:buFont typeface="Poppins Medium"/>
              <a:buChar char="●"/>
            </a:pPr>
            <a:r>
              <a:rPr lang="en" u="sng">
                <a:solidFill>
                  <a:schemeClr val="hlink"/>
                </a:solidFill>
                <a:hlinkClick r:id="rId3"/>
              </a:rPr>
              <a:t>GCFGlobal Typing</a:t>
            </a:r>
            <a:endParaRPr>
              <a:solidFill>
                <a:srgbClr val="3D3D3D"/>
              </a:solidFill>
            </a:endParaRPr>
          </a:p>
          <a:p>
            <a:pPr indent="-342900" lvl="0" marL="457200" rtl="0" algn="l">
              <a:spcBef>
                <a:spcPts val="0"/>
              </a:spcBef>
              <a:spcAft>
                <a:spcPts val="0"/>
              </a:spcAft>
              <a:buClr>
                <a:srgbClr val="3D3D3D"/>
              </a:buClr>
              <a:buSzPts val="1800"/>
              <a:buFont typeface="Poppins Medium"/>
              <a:buChar char="●"/>
            </a:pPr>
            <a:r>
              <a:rPr lang="en" u="sng">
                <a:solidFill>
                  <a:schemeClr val="hlink"/>
                </a:solidFill>
                <a:hlinkClick r:id="rId4"/>
              </a:rPr>
              <a:t>BBC Dance Mat Typing</a:t>
            </a:r>
            <a:endParaRPr>
              <a:solidFill>
                <a:srgbClr val="3D3D3D"/>
              </a:solidFill>
            </a:endParaRPr>
          </a:p>
          <a:p>
            <a:pPr indent="0" lvl="0" marL="0" rtl="0" algn="l">
              <a:spcBef>
                <a:spcPts val="0"/>
              </a:spcBef>
              <a:spcAft>
                <a:spcPts val="0"/>
              </a:spcAft>
              <a:buNone/>
            </a:pPr>
            <a:r>
              <a:t/>
            </a:r>
            <a:endParaRPr>
              <a:solidFill>
                <a:srgbClr val="3D3D3D"/>
              </a:solidFill>
            </a:endParaRPr>
          </a:p>
          <a:p>
            <a:pPr indent="0" lvl="0" marL="0" rtl="0" algn="l">
              <a:spcBef>
                <a:spcPts val="0"/>
              </a:spcBef>
              <a:spcAft>
                <a:spcPts val="0"/>
              </a:spcAft>
              <a:buClr>
                <a:schemeClr val="dk1"/>
              </a:buClr>
              <a:buSzPts val="1100"/>
              <a:buFont typeface="Arial"/>
              <a:buNone/>
            </a:pPr>
            <a:r>
              <a:rPr lang="en">
                <a:solidFill>
                  <a:srgbClr val="3D3D3D"/>
                </a:solidFill>
              </a:rPr>
              <a:t>iPad Keyboard Overview:</a:t>
            </a:r>
            <a:endParaRPr>
              <a:solidFill>
                <a:srgbClr val="3D3D3D"/>
              </a:solidFill>
            </a:endParaRPr>
          </a:p>
          <a:p>
            <a:pPr indent="-342900" lvl="0" marL="457200" rtl="0" algn="l">
              <a:spcBef>
                <a:spcPts val="0"/>
              </a:spcBef>
              <a:spcAft>
                <a:spcPts val="0"/>
              </a:spcAft>
              <a:buClr>
                <a:srgbClr val="3D3D3D"/>
              </a:buClr>
              <a:buSzPts val="1800"/>
              <a:buFont typeface="Poppins Medium"/>
              <a:buChar char="●"/>
            </a:pPr>
            <a:r>
              <a:rPr lang="en" u="sng">
                <a:solidFill>
                  <a:schemeClr val="accent5"/>
                </a:solidFill>
                <a:hlinkClick r:id="rId5">
                  <a:extLst>
                    <a:ext uri="{A12FA001-AC4F-418D-AE19-62706E023703}">
                      <ahyp:hlinkClr val="tx"/>
                    </a:ext>
                  </a:extLst>
                </a:hlinkClick>
              </a:rPr>
              <a:t>Using the iPad Keyboard</a:t>
            </a:r>
            <a:endParaRPr>
              <a:solidFill>
                <a:srgbClr val="3D3D3D"/>
              </a:solidFill>
            </a:endParaRPr>
          </a:p>
          <a:p>
            <a:pPr indent="0" lvl="0" marL="457200" rtl="0" algn="l">
              <a:spcBef>
                <a:spcPts val="0"/>
              </a:spcBef>
              <a:spcAft>
                <a:spcPts val="0"/>
              </a:spcAft>
              <a:buClr>
                <a:schemeClr val="dk1"/>
              </a:buClr>
              <a:buSzPts val="1100"/>
              <a:buFont typeface="Arial"/>
              <a:buNone/>
            </a:pPr>
            <a:r>
              <a:t/>
            </a:r>
            <a:endParaRPr sz="1600"/>
          </a:p>
          <a:p>
            <a:pPr indent="0" lvl="0" marL="0" rtl="0" algn="l">
              <a:spcBef>
                <a:spcPts val="0"/>
              </a:spcBef>
              <a:spcAft>
                <a:spcPts val="0"/>
              </a:spcAft>
              <a:buNone/>
            </a:pPr>
            <a:r>
              <a:t/>
            </a:r>
            <a:endParaRPr>
              <a:solidFill>
                <a:srgbClr val="3D3D3D"/>
              </a:solidFill>
            </a:endParaRPr>
          </a:p>
          <a:p>
            <a:pPr indent="0" lvl="0" marL="457200" rtl="0" algn="l">
              <a:spcBef>
                <a:spcPts val="0"/>
              </a:spcBef>
              <a:spcAft>
                <a:spcPts val="0"/>
              </a:spcAft>
              <a:buNone/>
            </a:pPr>
            <a:r>
              <a:t/>
            </a:r>
            <a:endParaRPr>
              <a:solidFill>
                <a:srgbClr val="3D3D3D"/>
              </a:solidFill>
            </a:endParaRPr>
          </a:p>
          <a:p>
            <a:pPr indent="0" lvl="0" marL="0" rtl="0" algn="l">
              <a:lnSpc>
                <a:spcPct val="125000"/>
              </a:lnSpc>
              <a:spcBef>
                <a:spcPts val="0"/>
              </a:spcBef>
              <a:spcAft>
                <a:spcPts val="0"/>
              </a:spcAft>
              <a:buNone/>
            </a:pPr>
            <a:r>
              <a:t/>
            </a:r>
            <a:endParaRPr sz="16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p89"/>
          <p:cNvPicPr preferRelativeResize="0"/>
          <p:nvPr/>
        </p:nvPicPr>
        <p:blipFill rotWithShape="1">
          <a:blip r:embed="rId3">
            <a:alphaModFix/>
          </a:blip>
          <a:srcRect b="8690" l="25837" r="25876" t="22989"/>
          <a:stretch/>
        </p:blipFill>
        <p:spPr>
          <a:xfrm>
            <a:off x="4697100" y="570400"/>
            <a:ext cx="3923351" cy="3124775"/>
          </a:xfrm>
          <a:prstGeom prst="rect">
            <a:avLst/>
          </a:prstGeom>
          <a:noFill/>
          <a:ln>
            <a:noFill/>
          </a:ln>
        </p:spPr>
      </p:pic>
      <p:sp>
        <p:nvSpPr>
          <p:cNvPr id="519" name="Google Shape;519;p89"/>
          <p:cNvSpPr txBox="1"/>
          <p:nvPr/>
        </p:nvSpPr>
        <p:spPr>
          <a:xfrm>
            <a:off x="535137" y="432750"/>
            <a:ext cx="4098300" cy="11373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800">
                <a:solidFill>
                  <a:schemeClr val="dk1"/>
                </a:solidFill>
                <a:latin typeface="Poppins"/>
                <a:ea typeface="Poppins"/>
                <a:cs typeface="Poppins"/>
                <a:sym typeface="Poppins"/>
              </a:rPr>
              <a:t>Using a Computer Mouse</a:t>
            </a:r>
            <a:endParaRPr b="1" sz="2800">
              <a:solidFill>
                <a:schemeClr val="dk1"/>
              </a:solidFill>
              <a:latin typeface="Poppins"/>
              <a:ea typeface="Poppins"/>
              <a:cs typeface="Poppins"/>
              <a:sym typeface="Poppi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90"/>
          <p:cNvSpPr txBox="1"/>
          <p:nvPr/>
        </p:nvSpPr>
        <p:spPr>
          <a:xfrm>
            <a:off x="535137" y="432750"/>
            <a:ext cx="4098300" cy="11373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800">
                <a:solidFill>
                  <a:schemeClr val="dk1"/>
                </a:solidFill>
                <a:latin typeface="Poppins"/>
                <a:ea typeface="Poppins"/>
                <a:cs typeface="Poppins"/>
                <a:sym typeface="Poppins"/>
              </a:rPr>
              <a:t>Using a Computer Mouse</a:t>
            </a:r>
            <a:endParaRPr b="1" sz="2800">
              <a:solidFill>
                <a:schemeClr val="dk1"/>
              </a:solidFill>
              <a:latin typeface="Poppins"/>
              <a:ea typeface="Poppins"/>
              <a:cs typeface="Poppins"/>
              <a:sym typeface="Poppins"/>
            </a:endParaRPr>
          </a:p>
        </p:txBody>
      </p:sp>
      <p:pic>
        <p:nvPicPr>
          <p:cNvPr id="525" name="Google Shape;525;p90"/>
          <p:cNvPicPr preferRelativeResize="0"/>
          <p:nvPr/>
        </p:nvPicPr>
        <p:blipFill rotWithShape="1">
          <a:blip r:embed="rId3">
            <a:alphaModFix/>
          </a:blip>
          <a:srcRect b="0" l="19898" r="12465" t="0"/>
          <a:stretch/>
        </p:blipFill>
        <p:spPr>
          <a:xfrm>
            <a:off x="4281375" y="838175"/>
            <a:ext cx="4170951" cy="3467149"/>
          </a:xfrm>
          <a:prstGeom prst="rect">
            <a:avLst/>
          </a:prstGeom>
          <a:noFill/>
          <a:ln>
            <a:noFill/>
          </a:ln>
        </p:spPr>
      </p:pic>
      <p:sp>
        <p:nvSpPr>
          <p:cNvPr id="526" name="Google Shape;526;p90"/>
          <p:cNvSpPr txBox="1"/>
          <p:nvPr/>
        </p:nvSpPr>
        <p:spPr>
          <a:xfrm>
            <a:off x="540300" y="1999100"/>
            <a:ext cx="3219600" cy="2664000"/>
          </a:xfrm>
          <a:prstGeom prst="rect">
            <a:avLst/>
          </a:prstGeom>
          <a:noFill/>
          <a:ln>
            <a:noFill/>
          </a:ln>
        </p:spPr>
        <p:txBody>
          <a:bodyPr anchorCtr="0" anchor="t" bIns="91425" lIns="91425" spcFirstLastPara="1" rIns="91425" wrap="square" tIns="91425">
            <a:normAutofit/>
          </a:bodyPr>
          <a:lstStyle/>
          <a:p>
            <a:pPr indent="0" lvl="0" marL="0" rtl="0" algn="l">
              <a:lnSpc>
                <a:spcPct val="125000"/>
              </a:lnSpc>
              <a:spcBef>
                <a:spcPts val="0"/>
              </a:spcBef>
              <a:spcAft>
                <a:spcPts val="0"/>
              </a:spcAft>
              <a:buNone/>
            </a:pPr>
            <a:r>
              <a:rPr lang="en" sz="1800">
                <a:solidFill>
                  <a:srgbClr val="3D3D3D"/>
                </a:solidFill>
                <a:latin typeface="Poppins Medium"/>
                <a:ea typeface="Poppins Medium"/>
                <a:cs typeface="Poppins Medium"/>
                <a:sym typeface="Poppins Medium"/>
              </a:rPr>
              <a:t>Other mouse resources:</a:t>
            </a:r>
            <a:endParaRPr sz="1800">
              <a:solidFill>
                <a:srgbClr val="3D3D3D"/>
              </a:solidFill>
              <a:latin typeface="Poppins Medium"/>
              <a:ea typeface="Poppins Medium"/>
              <a:cs typeface="Poppins Medium"/>
              <a:sym typeface="Poppins Medium"/>
            </a:endParaRPr>
          </a:p>
          <a:p>
            <a:pPr indent="-342900" lvl="0" marL="457200" rtl="0" algn="l">
              <a:lnSpc>
                <a:spcPct val="125000"/>
              </a:lnSpc>
              <a:spcBef>
                <a:spcPts val="0"/>
              </a:spcBef>
              <a:spcAft>
                <a:spcPts val="0"/>
              </a:spcAft>
              <a:buClr>
                <a:srgbClr val="3D3D3D"/>
              </a:buClr>
              <a:buSzPts val="1800"/>
              <a:buFont typeface="Poppins Medium"/>
              <a:buChar char="●"/>
            </a:pPr>
            <a:r>
              <a:rPr lang="en" sz="1800" u="sng">
                <a:solidFill>
                  <a:srgbClr val="0097A7"/>
                </a:solidFill>
                <a:latin typeface="Poppins Medium"/>
                <a:ea typeface="Poppins Medium"/>
                <a:cs typeface="Poppins Medium"/>
                <a:sym typeface="Poppins Medium"/>
                <a:hlinkClick r:id="rId4">
                  <a:extLst>
                    <a:ext uri="{A12FA001-AC4F-418D-AE19-62706E023703}">
                      <ahyp:hlinkClr val="tx"/>
                    </a:ext>
                  </a:extLst>
                </a:hlinkClick>
              </a:rPr>
              <a:t>Mouse Tutorial</a:t>
            </a:r>
            <a:endParaRPr sz="1800">
              <a:solidFill>
                <a:srgbClr val="3D3D3D"/>
              </a:solidFill>
              <a:latin typeface="Poppins Medium"/>
              <a:ea typeface="Poppins Medium"/>
              <a:cs typeface="Poppins Medium"/>
              <a:sym typeface="Poppins Medium"/>
            </a:endParaRPr>
          </a:p>
          <a:p>
            <a:pPr indent="-342900" lvl="0" marL="457200" rtl="0" algn="l">
              <a:lnSpc>
                <a:spcPct val="125000"/>
              </a:lnSpc>
              <a:spcBef>
                <a:spcPts val="0"/>
              </a:spcBef>
              <a:spcAft>
                <a:spcPts val="0"/>
              </a:spcAft>
              <a:buClr>
                <a:srgbClr val="3D3D3D"/>
              </a:buClr>
              <a:buSzPts val="1800"/>
              <a:buFont typeface="Poppins Medium"/>
              <a:buChar char="●"/>
            </a:pPr>
            <a:r>
              <a:rPr lang="en" sz="1800" u="sng">
                <a:solidFill>
                  <a:srgbClr val="0097A7"/>
                </a:solidFill>
                <a:latin typeface="Poppins Medium"/>
                <a:ea typeface="Poppins Medium"/>
                <a:cs typeface="Poppins Medium"/>
                <a:sym typeface="Poppins Medium"/>
                <a:hlinkClick r:id="rId5">
                  <a:extLst>
                    <a:ext uri="{A12FA001-AC4F-418D-AE19-62706E023703}">
                      <ahyp:hlinkClr val="tx"/>
                    </a:ext>
                  </a:extLst>
                </a:hlinkClick>
              </a:rPr>
              <a:t>Mouse Exercises</a:t>
            </a:r>
            <a:endParaRPr sz="1800">
              <a:solidFill>
                <a:srgbClr val="3D3D3D"/>
              </a:solidFill>
              <a:latin typeface="Poppins Medium"/>
              <a:ea typeface="Poppins Medium"/>
              <a:cs typeface="Poppins Medium"/>
              <a:sym typeface="Poppins Medium"/>
            </a:endParaRPr>
          </a:p>
          <a:p>
            <a:pPr indent="0" lvl="0" marL="0" rtl="0" algn="l">
              <a:lnSpc>
                <a:spcPct val="125000"/>
              </a:lnSpc>
              <a:spcBef>
                <a:spcPts val="0"/>
              </a:spcBef>
              <a:spcAft>
                <a:spcPts val="0"/>
              </a:spcAft>
              <a:buNone/>
            </a:pPr>
            <a:r>
              <a:t/>
            </a:r>
            <a:endParaRPr sz="1800">
              <a:solidFill>
                <a:srgbClr val="3D3D3D"/>
              </a:solidFill>
              <a:latin typeface="Poppins Medium"/>
              <a:ea typeface="Poppins Medium"/>
              <a:cs typeface="Poppins Medium"/>
              <a:sym typeface="Poppins Medium"/>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0" name="Shape 530"/>
        <p:cNvGrpSpPr/>
        <p:nvPr/>
      </p:nvGrpSpPr>
      <p:grpSpPr>
        <a:xfrm>
          <a:off x="0" y="0"/>
          <a:ext cx="0" cy="0"/>
          <a:chOff x="0" y="0"/>
          <a:chExt cx="0" cy="0"/>
        </a:xfrm>
      </p:grpSpPr>
      <p:sp>
        <p:nvSpPr>
          <p:cNvPr id="531" name="Google Shape;531;p91"/>
          <p:cNvSpPr txBox="1"/>
          <p:nvPr/>
        </p:nvSpPr>
        <p:spPr>
          <a:xfrm>
            <a:off x="535125" y="432750"/>
            <a:ext cx="6792000" cy="8775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800"/>
              <a:buFont typeface="Arial"/>
              <a:buNone/>
            </a:pPr>
            <a:r>
              <a:rPr b="1" lang="en" sz="2800">
                <a:solidFill>
                  <a:schemeClr val="dk1"/>
                </a:solidFill>
                <a:latin typeface="Poppins"/>
                <a:ea typeface="Poppins"/>
                <a:cs typeface="Poppins"/>
                <a:sym typeface="Poppins"/>
              </a:rPr>
              <a:t>Adjusting Text Size </a:t>
            </a:r>
            <a:endParaRPr b="1" i="0" sz="2800" u="none" cap="none" strike="noStrike">
              <a:solidFill>
                <a:schemeClr val="dk1"/>
              </a:solidFill>
              <a:latin typeface="Poppins"/>
              <a:ea typeface="Poppins"/>
              <a:cs typeface="Poppins"/>
              <a:sym typeface="Poppins"/>
            </a:endParaRPr>
          </a:p>
        </p:txBody>
      </p:sp>
      <p:pic>
        <p:nvPicPr>
          <p:cNvPr descr="If you need to increase or decrease the text size on your iPhone or iPad, you can do that right in Settings.&#10;&#10;To learn more about this topic visit the following article:&#10;Use display and text size preferences on your iPhone and iPad: https://apple.co/3Nw4ivs&#10;&#10;Additional Resources:&#10;&#10;Get Support for iPad: http://apple.co/iPad&#10;&#10;To subscribe to this channel: https://www.youtube.com/c/AppleSupport&#10;&#10;To download the Apple Support app: http://apple.co/2hFtzIv&#10;&#10;Apple Support on Twitter: https://twitter.com/AppleSupport" id="532" name="Google Shape;532;p91" title="How to adjust text size on iPhone or iPad | Apple Support">
            <a:hlinkClick r:id="rId3"/>
          </p:cNvPr>
          <p:cNvPicPr preferRelativeResize="0"/>
          <p:nvPr/>
        </p:nvPicPr>
        <p:blipFill>
          <a:blip r:embed="rId4">
            <a:alphaModFix/>
          </a:blip>
          <a:stretch>
            <a:fillRect/>
          </a:stretch>
        </p:blipFill>
        <p:spPr>
          <a:xfrm>
            <a:off x="628650" y="1212825"/>
            <a:ext cx="6530725" cy="3673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1000"/>
                                        <p:tgtEl>
                                          <p:spTgt spid="5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6" name="Shape 536"/>
        <p:cNvGrpSpPr/>
        <p:nvPr/>
      </p:nvGrpSpPr>
      <p:grpSpPr>
        <a:xfrm>
          <a:off x="0" y="0"/>
          <a:ext cx="0" cy="0"/>
          <a:chOff x="0" y="0"/>
          <a:chExt cx="0" cy="0"/>
        </a:xfrm>
      </p:grpSpPr>
      <p:pic>
        <p:nvPicPr>
          <p:cNvPr id="537" name="Google Shape;537;p92" title="Screenshot 2025-07-17 at 6.13.45 PM.png"/>
          <p:cNvPicPr preferRelativeResize="0"/>
          <p:nvPr/>
        </p:nvPicPr>
        <p:blipFill>
          <a:blip r:embed="rId3">
            <a:alphaModFix/>
          </a:blip>
          <a:stretch>
            <a:fillRect/>
          </a:stretch>
        </p:blipFill>
        <p:spPr>
          <a:xfrm>
            <a:off x="690600" y="1185375"/>
            <a:ext cx="4392873" cy="3009375"/>
          </a:xfrm>
          <a:prstGeom prst="rect">
            <a:avLst/>
          </a:prstGeom>
          <a:noFill/>
          <a:ln cap="flat" cmpd="sng" w="9525">
            <a:solidFill>
              <a:srgbClr val="D9D9D9"/>
            </a:solidFill>
            <a:prstDash val="solid"/>
            <a:round/>
            <a:headEnd len="sm" w="sm" type="none"/>
            <a:tailEnd len="sm" w="sm" type="none"/>
          </a:ln>
        </p:spPr>
      </p:pic>
      <p:sp>
        <p:nvSpPr>
          <p:cNvPr id="538" name="Google Shape;538;p92"/>
          <p:cNvSpPr txBox="1"/>
          <p:nvPr/>
        </p:nvSpPr>
        <p:spPr>
          <a:xfrm>
            <a:off x="535125" y="432750"/>
            <a:ext cx="6792000" cy="8775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800"/>
              <a:buFont typeface="Arial"/>
              <a:buNone/>
            </a:pPr>
            <a:r>
              <a:rPr b="1" lang="en" sz="2800">
                <a:solidFill>
                  <a:schemeClr val="dk1"/>
                </a:solidFill>
                <a:latin typeface="Poppins"/>
                <a:ea typeface="Poppins"/>
                <a:cs typeface="Poppins"/>
                <a:sym typeface="Poppins"/>
              </a:rPr>
              <a:t>Explore iPad Accessibility Features</a:t>
            </a:r>
            <a:endParaRPr b="1" i="0" sz="2800" u="none" cap="none" strike="noStrike">
              <a:solidFill>
                <a:schemeClr val="dk1"/>
              </a:solidFill>
              <a:latin typeface="Poppins"/>
              <a:ea typeface="Poppins"/>
              <a:cs typeface="Poppins"/>
              <a:sym typeface="Poppins"/>
            </a:endParaRPr>
          </a:p>
        </p:txBody>
      </p:sp>
      <p:sp>
        <p:nvSpPr>
          <p:cNvPr id="539" name="Google Shape;539;p92"/>
          <p:cNvSpPr txBox="1"/>
          <p:nvPr>
            <p:ph idx="4294967295" type="body"/>
          </p:nvPr>
        </p:nvSpPr>
        <p:spPr>
          <a:xfrm>
            <a:off x="5246550" y="1061325"/>
            <a:ext cx="3285900" cy="3133500"/>
          </a:xfrm>
          <a:prstGeom prst="rect">
            <a:avLst/>
          </a:prstGeom>
          <a:noFill/>
          <a:ln>
            <a:noFill/>
          </a:ln>
        </p:spPr>
        <p:txBody>
          <a:bodyPr anchorCtr="0" anchor="t" bIns="91425" lIns="91425" spcFirstLastPara="1" rIns="91425" wrap="square" tIns="91425">
            <a:noAutofit/>
          </a:bodyPr>
          <a:lstStyle/>
          <a:p>
            <a:pPr indent="-330200" lvl="0" marL="457200" rtl="0" algn="l">
              <a:lnSpc>
                <a:spcPct val="125000"/>
              </a:lnSpc>
              <a:spcBef>
                <a:spcPts val="0"/>
              </a:spcBef>
              <a:spcAft>
                <a:spcPts val="0"/>
              </a:spcAft>
              <a:buSzPts val="1600"/>
              <a:buAutoNum type="arabicPeriod"/>
            </a:pPr>
            <a:r>
              <a:rPr lang="en" sz="1600"/>
              <a:t>Go to </a:t>
            </a:r>
            <a:r>
              <a:rPr b="1" lang="en" sz="1600" u="sng">
                <a:solidFill>
                  <a:schemeClr val="hlink"/>
                </a:solidFill>
                <a:latin typeface="Poppins"/>
                <a:ea typeface="Poppins"/>
                <a:cs typeface="Poppins"/>
                <a:sym typeface="Poppins"/>
                <a:hlinkClick r:id="rId4"/>
              </a:rPr>
              <a:t>apple.com/accessibility/features/</a:t>
            </a:r>
            <a:endParaRPr b="1" sz="1600">
              <a:latin typeface="Poppins"/>
              <a:ea typeface="Poppins"/>
              <a:cs typeface="Poppins"/>
              <a:sym typeface="Poppins"/>
            </a:endParaRPr>
          </a:p>
          <a:p>
            <a:pPr indent="-330200" lvl="0" marL="457200" rtl="0" algn="l">
              <a:lnSpc>
                <a:spcPct val="125000"/>
              </a:lnSpc>
              <a:spcBef>
                <a:spcPts val="0"/>
              </a:spcBef>
              <a:spcAft>
                <a:spcPts val="0"/>
              </a:spcAft>
              <a:buSzPts val="1600"/>
              <a:buAutoNum type="arabicPeriod"/>
            </a:pPr>
            <a:r>
              <a:rPr lang="en" sz="1600"/>
              <a:t>Scroll down and explore the features or specify your search by selecting categories, needs or devices.</a:t>
            </a:r>
            <a:endParaRPr b="1" sz="1600">
              <a:latin typeface="Poppins"/>
              <a:ea typeface="Poppins"/>
              <a:cs typeface="Poppins"/>
              <a:sym typeface="Poppins"/>
            </a:endParaRPr>
          </a:p>
          <a:p>
            <a:pPr indent="-330200" lvl="0" marL="457200" rtl="0" algn="l">
              <a:lnSpc>
                <a:spcPct val="125000"/>
              </a:lnSpc>
              <a:spcBef>
                <a:spcPts val="0"/>
              </a:spcBef>
              <a:spcAft>
                <a:spcPts val="0"/>
              </a:spcAft>
              <a:buSzPts val="1600"/>
              <a:buAutoNum type="arabicPeriod"/>
            </a:pPr>
            <a:r>
              <a:rPr lang="en" sz="1600"/>
              <a:t>Locate a feature you’d like to learn about and then select </a:t>
            </a:r>
            <a:r>
              <a:rPr b="1" lang="en" sz="1600">
                <a:latin typeface="Poppins"/>
                <a:ea typeface="Poppins"/>
                <a:cs typeface="Poppins"/>
                <a:sym typeface="Poppins"/>
              </a:rPr>
              <a:t>Read More</a:t>
            </a:r>
            <a:r>
              <a:rPr lang="en" sz="1600"/>
              <a:t>.</a:t>
            </a:r>
            <a:endParaRPr sz="1600"/>
          </a:p>
        </p:txBody>
      </p:sp>
      <p:sp>
        <p:nvSpPr>
          <p:cNvPr id="540" name="Google Shape;540;p92"/>
          <p:cNvSpPr/>
          <p:nvPr/>
        </p:nvSpPr>
        <p:spPr>
          <a:xfrm>
            <a:off x="859625" y="2920650"/>
            <a:ext cx="2747400" cy="920700"/>
          </a:xfrm>
          <a:prstGeom prst="rect">
            <a:avLst/>
          </a:prstGeom>
          <a:noFill/>
          <a:ln cap="flat" cmpd="sng" w="19050">
            <a:solidFill>
              <a:srgbClr val="0C5A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4" name="Shape 544"/>
        <p:cNvGrpSpPr/>
        <p:nvPr/>
      </p:nvGrpSpPr>
      <p:grpSpPr>
        <a:xfrm>
          <a:off x="0" y="0"/>
          <a:ext cx="0" cy="0"/>
          <a:chOff x="0" y="0"/>
          <a:chExt cx="0" cy="0"/>
        </a:xfrm>
      </p:grpSpPr>
      <p:sp>
        <p:nvSpPr>
          <p:cNvPr id="545" name="Google Shape;545;p93"/>
          <p:cNvSpPr txBox="1"/>
          <p:nvPr/>
        </p:nvSpPr>
        <p:spPr>
          <a:xfrm>
            <a:off x="535125" y="432750"/>
            <a:ext cx="6792000" cy="8775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800"/>
              <a:buFont typeface="Arial"/>
              <a:buNone/>
            </a:pPr>
            <a:r>
              <a:rPr b="1" lang="en" sz="2800">
                <a:solidFill>
                  <a:schemeClr val="dk1"/>
                </a:solidFill>
                <a:latin typeface="Poppins"/>
                <a:ea typeface="Poppins"/>
                <a:cs typeface="Poppins"/>
                <a:sym typeface="Poppins"/>
              </a:rPr>
              <a:t>Spoken Content</a:t>
            </a:r>
            <a:endParaRPr b="1" i="0" sz="2800" u="none" cap="none" strike="noStrike">
              <a:solidFill>
                <a:schemeClr val="dk1"/>
              </a:solidFill>
              <a:latin typeface="Poppins"/>
              <a:ea typeface="Poppins"/>
              <a:cs typeface="Poppins"/>
              <a:sym typeface="Poppins"/>
            </a:endParaRPr>
          </a:p>
        </p:txBody>
      </p:sp>
      <p:sp>
        <p:nvSpPr>
          <p:cNvPr id="546" name="Google Shape;546;p93"/>
          <p:cNvSpPr txBox="1"/>
          <p:nvPr>
            <p:ph idx="4294967295" type="body"/>
          </p:nvPr>
        </p:nvSpPr>
        <p:spPr>
          <a:xfrm>
            <a:off x="6018350" y="1229325"/>
            <a:ext cx="2782800" cy="600000"/>
          </a:xfrm>
          <a:prstGeom prst="rect">
            <a:avLst/>
          </a:prstGeom>
          <a:noFill/>
          <a:ln>
            <a:noFill/>
          </a:ln>
        </p:spPr>
        <p:txBody>
          <a:bodyPr anchorCtr="0" anchor="t" bIns="91425" lIns="91425" spcFirstLastPara="1" rIns="91425" wrap="square" tIns="91425">
            <a:noAutofit/>
          </a:bodyPr>
          <a:lstStyle/>
          <a:p>
            <a:pPr indent="-330200" lvl="0" marL="457200" rtl="0" algn="l">
              <a:lnSpc>
                <a:spcPct val="125000"/>
              </a:lnSpc>
              <a:spcBef>
                <a:spcPts val="0"/>
              </a:spcBef>
              <a:spcAft>
                <a:spcPts val="0"/>
              </a:spcAft>
              <a:buSzPts val="1600"/>
              <a:buAutoNum type="arabicPeriod"/>
            </a:pPr>
            <a:r>
              <a:rPr lang="en" sz="1600"/>
              <a:t>Go to </a:t>
            </a:r>
            <a:r>
              <a:rPr lang="en" sz="1600" u="sng">
                <a:solidFill>
                  <a:schemeClr val="hlink"/>
                </a:solidFill>
                <a:hlinkClick r:id="rId3"/>
              </a:rPr>
              <a:t>tinyurl.com/access-features</a:t>
            </a:r>
            <a:endParaRPr sz="1600"/>
          </a:p>
          <a:p>
            <a:pPr indent="-330200" lvl="0" marL="457200" rtl="0" algn="l">
              <a:lnSpc>
                <a:spcPct val="125000"/>
              </a:lnSpc>
              <a:spcBef>
                <a:spcPts val="0"/>
              </a:spcBef>
              <a:spcAft>
                <a:spcPts val="0"/>
              </a:spcAft>
              <a:buSzPts val="1600"/>
              <a:buAutoNum type="arabicPeriod"/>
            </a:pPr>
            <a:r>
              <a:rPr lang="en" sz="1600"/>
              <a:t>Select </a:t>
            </a:r>
            <a:r>
              <a:rPr b="1" lang="en" sz="1600">
                <a:latin typeface="Poppins"/>
                <a:ea typeface="Poppins"/>
                <a:cs typeface="Poppins"/>
                <a:sym typeface="Poppins"/>
              </a:rPr>
              <a:t>Accessibility</a:t>
            </a:r>
            <a:endParaRPr b="1" sz="1600">
              <a:latin typeface="Poppins"/>
              <a:ea typeface="Poppins"/>
              <a:cs typeface="Poppins"/>
              <a:sym typeface="Poppins"/>
            </a:endParaRPr>
          </a:p>
          <a:p>
            <a:pPr indent="-330200" lvl="0" marL="457200" rtl="0" algn="l">
              <a:lnSpc>
                <a:spcPct val="125000"/>
              </a:lnSpc>
              <a:spcBef>
                <a:spcPts val="0"/>
              </a:spcBef>
              <a:spcAft>
                <a:spcPts val="0"/>
              </a:spcAft>
              <a:buSzPts val="1600"/>
              <a:buAutoNum type="arabicPeriod"/>
            </a:pPr>
            <a:r>
              <a:rPr lang="en" sz="1600"/>
              <a:t>Scroll down to the </a:t>
            </a:r>
            <a:r>
              <a:rPr b="1" lang="en" sz="1600">
                <a:latin typeface="Poppins"/>
                <a:ea typeface="Poppins"/>
                <a:cs typeface="Poppins"/>
                <a:sym typeface="Poppins"/>
              </a:rPr>
              <a:t>Try it</a:t>
            </a:r>
            <a:r>
              <a:rPr lang="en" sz="1600"/>
              <a:t> section for a tutorial on enabling read aloud features  </a:t>
            </a:r>
            <a:endParaRPr sz="1600"/>
          </a:p>
        </p:txBody>
      </p:sp>
      <p:pic>
        <p:nvPicPr>
          <p:cNvPr id="547" name="Google Shape;547;p93" title="Screenshot 2025-07-17 at 5.46.01 PM.png"/>
          <p:cNvPicPr preferRelativeResize="0"/>
          <p:nvPr/>
        </p:nvPicPr>
        <p:blipFill>
          <a:blip r:embed="rId4">
            <a:alphaModFix/>
          </a:blip>
          <a:stretch>
            <a:fillRect/>
          </a:stretch>
        </p:blipFill>
        <p:spPr>
          <a:xfrm>
            <a:off x="615625" y="1229325"/>
            <a:ext cx="5274501" cy="2660424"/>
          </a:xfrm>
          <a:prstGeom prst="rect">
            <a:avLst/>
          </a:prstGeom>
          <a:noFill/>
          <a:ln cap="flat" cmpd="sng" w="9525">
            <a:solidFill>
              <a:srgbClr val="D9D9D9"/>
            </a:solidFill>
            <a:prstDash val="solid"/>
            <a:round/>
            <a:headEnd len="sm" w="sm" type="none"/>
            <a:tailEnd len="sm" w="sm" type="none"/>
          </a:ln>
        </p:spPr>
      </p:pic>
      <p:sp>
        <p:nvSpPr>
          <p:cNvPr id="548" name="Google Shape;548;p93"/>
          <p:cNvSpPr/>
          <p:nvPr/>
        </p:nvSpPr>
        <p:spPr>
          <a:xfrm>
            <a:off x="4473550" y="1350550"/>
            <a:ext cx="331800" cy="428100"/>
          </a:xfrm>
          <a:prstGeom prst="rect">
            <a:avLst/>
          </a:prstGeom>
          <a:noFill/>
          <a:ln cap="flat" cmpd="sng" w="19050">
            <a:solidFill>
              <a:srgbClr val="0C5A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
        <p:nvSpPr>
          <p:cNvPr id="549" name="Google Shape;549;p93"/>
          <p:cNvSpPr/>
          <p:nvPr/>
        </p:nvSpPr>
        <p:spPr>
          <a:xfrm>
            <a:off x="2897350" y="3482775"/>
            <a:ext cx="748200" cy="361200"/>
          </a:xfrm>
          <a:prstGeom prst="rect">
            <a:avLst/>
          </a:prstGeom>
          <a:noFill/>
          <a:ln cap="flat" cmpd="sng" w="19050">
            <a:solidFill>
              <a:srgbClr val="0C5A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94"/>
          <p:cNvSpPr txBox="1"/>
          <p:nvPr>
            <p:ph type="title"/>
          </p:nvPr>
        </p:nvSpPr>
        <p:spPr>
          <a:xfrm>
            <a:off x="683250" y="2079738"/>
            <a:ext cx="77775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4000"/>
              <a:buNone/>
            </a:pPr>
            <a:r>
              <a:rPr lang="en"/>
              <a:t>iPads vs Windows Laptops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59"/>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E84F7"/>
                </a:solidFill>
              </a:rPr>
              <a:t>Welcome!</a:t>
            </a:r>
            <a:endParaRPr>
              <a:solidFill>
                <a:srgbClr val="0E84F7"/>
              </a:solidFill>
            </a:endParaRPr>
          </a:p>
        </p:txBody>
      </p:sp>
      <p:sp>
        <p:nvSpPr>
          <p:cNvPr id="287" name="Google Shape;287;p59"/>
          <p:cNvSpPr txBox="1"/>
          <p:nvPr>
            <p:ph idx="1" type="body"/>
          </p:nvPr>
        </p:nvSpPr>
        <p:spPr>
          <a:xfrm>
            <a:off x="540300" y="1152475"/>
            <a:ext cx="4450800" cy="351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rgbClr val="3D3D3D"/>
                </a:solidFill>
              </a:rPr>
              <a:t>Introduce Yourself</a:t>
            </a:r>
            <a:endParaRPr/>
          </a:p>
          <a:p>
            <a:pPr indent="-342900" lvl="0" marL="457200" rtl="0" algn="l">
              <a:spcBef>
                <a:spcPts val="0"/>
              </a:spcBef>
              <a:spcAft>
                <a:spcPts val="0"/>
              </a:spcAft>
              <a:buSzPts val="1800"/>
              <a:buChar char="●"/>
            </a:pPr>
            <a:r>
              <a:rPr lang="en"/>
              <a:t>Name</a:t>
            </a:r>
            <a:endParaRPr/>
          </a:p>
          <a:p>
            <a:pPr indent="-342900" lvl="0" marL="457200" rtl="0" algn="l">
              <a:spcBef>
                <a:spcPts val="0"/>
              </a:spcBef>
              <a:spcAft>
                <a:spcPts val="0"/>
              </a:spcAft>
              <a:buSzPts val="1800"/>
              <a:buChar char="●"/>
            </a:pPr>
            <a:r>
              <a:rPr lang="en"/>
              <a:t>Share one fact about yourself</a:t>
            </a:r>
            <a:endParaRPr/>
          </a:p>
          <a:p>
            <a:pPr indent="-342900" lvl="0" marL="457200" rtl="0" algn="l">
              <a:spcBef>
                <a:spcPts val="0"/>
              </a:spcBef>
              <a:spcAft>
                <a:spcPts val="0"/>
              </a:spcAft>
              <a:buSzPts val="1800"/>
              <a:buChar char="●"/>
            </a:pPr>
            <a:r>
              <a:rPr lang="en"/>
              <a:t>Why this class? What do you want learn?</a:t>
            </a:r>
            <a:endParaRPr/>
          </a:p>
        </p:txBody>
      </p:sp>
      <p:pic>
        <p:nvPicPr>
          <p:cNvPr id="288" name="Google Shape;288;p59"/>
          <p:cNvPicPr preferRelativeResize="0"/>
          <p:nvPr>
            <p:ph idx="2" type="pic"/>
          </p:nvPr>
        </p:nvPicPr>
        <p:blipFill rotWithShape="1">
          <a:blip r:embed="rId3">
            <a:alphaModFix/>
          </a:blip>
          <a:srcRect b="0" l="27961" r="13773" t="0"/>
          <a:stretch/>
        </p:blipFill>
        <p:spPr>
          <a:xfrm>
            <a:off x="5924925" y="377550"/>
            <a:ext cx="2692200" cy="4236000"/>
          </a:xfrm>
          <a:prstGeom prst="roundRect">
            <a:avLst>
              <a:gd fmla="val 9935" name="adj"/>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95"/>
          <p:cNvSpPr/>
          <p:nvPr/>
        </p:nvSpPr>
        <p:spPr>
          <a:xfrm>
            <a:off x="1350450" y="0"/>
            <a:ext cx="3901500" cy="5163900"/>
          </a:xfrm>
          <a:prstGeom prst="rect">
            <a:avLst/>
          </a:prstGeom>
          <a:solidFill>
            <a:srgbClr val="D3E3F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pic>
        <p:nvPicPr>
          <p:cNvPr id="560" name="Google Shape;560;p95"/>
          <p:cNvPicPr preferRelativeResize="0"/>
          <p:nvPr/>
        </p:nvPicPr>
        <p:blipFill rotWithShape="1">
          <a:blip r:embed="rId3">
            <a:alphaModFix/>
          </a:blip>
          <a:srcRect b="21512" l="21663" r="21430" t="21891"/>
          <a:stretch/>
        </p:blipFill>
        <p:spPr>
          <a:xfrm>
            <a:off x="6608868" y="128650"/>
            <a:ext cx="1134803" cy="1128676"/>
          </a:xfrm>
          <a:prstGeom prst="rect">
            <a:avLst/>
          </a:prstGeom>
          <a:noFill/>
          <a:ln>
            <a:noFill/>
          </a:ln>
        </p:spPr>
      </p:pic>
      <p:sp>
        <p:nvSpPr>
          <p:cNvPr id="561" name="Google Shape;561;p95"/>
          <p:cNvSpPr txBox="1"/>
          <p:nvPr/>
        </p:nvSpPr>
        <p:spPr>
          <a:xfrm>
            <a:off x="2399175" y="1181125"/>
            <a:ext cx="1876800" cy="431100"/>
          </a:xfrm>
          <a:prstGeom prst="rect">
            <a:avLst/>
          </a:prstGeom>
          <a:noFill/>
          <a:ln>
            <a:noFill/>
          </a:ln>
        </p:spPr>
        <p:txBody>
          <a:bodyPr anchorCtr="0" anchor="t" bIns="91425" lIns="91425" spcFirstLastPara="1" rIns="91425" wrap="square" tIns="91425">
            <a:spAutoFit/>
          </a:bodyPr>
          <a:lstStyle/>
          <a:p>
            <a:pPr indent="0" lvl="0" marL="0" rtl="0" algn="ctr">
              <a:lnSpc>
                <a:spcPct val="107000"/>
              </a:lnSpc>
              <a:spcBef>
                <a:spcPts val="0"/>
              </a:spcBef>
              <a:spcAft>
                <a:spcPts val="0"/>
              </a:spcAft>
              <a:buNone/>
            </a:pPr>
            <a:r>
              <a:rPr b="1" lang="en" sz="1600">
                <a:solidFill>
                  <a:schemeClr val="dk1"/>
                </a:solidFill>
                <a:latin typeface="Poppins"/>
                <a:ea typeface="Poppins"/>
                <a:cs typeface="Poppins"/>
                <a:sym typeface="Poppins"/>
              </a:rPr>
              <a:t>iPads</a:t>
            </a:r>
            <a:endParaRPr b="1" sz="1600">
              <a:solidFill>
                <a:schemeClr val="dk1"/>
              </a:solidFill>
              <a:latin typeface="Poppins"/>
              <a:ea typeface="Poppins"/>
              <a:cs typeface="Poppins"/>
              <a:sym typeface="Poppins"/>
            </a:endParaRPr>
          </a:p>
        </p:txBody>
      </p:sp>
      <p:sp>
        <p:nvSpPr>
          <p:cNvPr id="562" name="Google Shape;562;p95"/>
          <p:cNvSpPr txBox="1"/>
          <p:nvPr/>
        </p:nvSpPr>
        <p:spPr>
          <a:xfrm>
            <a:off x="5987650" y="1181125"/>
            <a:ext cx="2401200" cy="431100"/>
          </a:xfrm>
          <a:prstGeom prst="rect">
            <a:avLst/>
          </a:prstGeom>
          <a:noFill/>
          <a:ln>
            <a:noFill/>
          </a:ln>
        </p:spPr>
        <p:txBody>
          <a:bodyPr anchorCtr="0" anchor="t" bIns="91425" lIns="91425" spcFirstLastPara="1" rIns="91425" wrap="square" tIns="91425">
            <a:spAutoFit/>
          </a:bodyPr>
          <a:lstStyle/>
          <a:p>
            <a:pPr indent="0" lvl="0" marL="0" rtl="0" algn="ctr">
              <a:lnSpc>
                <a:spcPct val="107000"/>
              </a:lnSpc>
              <a:spcBef>
                <a:spcPts val="0"/>
              </a:spcBef>
              <a:spcAft>
                <a:spcPts val="0"/>
              </a:spcAft>
              <a:buNone/>
            </a:pPr>
            <a:r>
              <a:rPr b="1" lang="en" sz="1600">
                <a:solidFill>
                  <a:schemeClr val="dk1"/>
                </a:solidFill>
                <a:latin typeface="Poppins"/>
                <a:ea typeface="Poppins"/>
                <a:cs typeface="Poppins"/>
                <a:sym typeface="Poppins"/>
              </a:rPr>
              <a:t>Windows Laptops</a:t>
            </a:r>
            <a:endParaRPr b="1" sz="1600">
              <a:solidFill>
                <a:schemeClr val="dk1"/>
              </a:solidFill>
              <a:latin typeface="Poppins"/>
              <a:ea typeface="Poppins"/>
              <a:cs typeface="Poppins"/>
              <a:sym typeface="Poppins"/>
            </a:endParaRPr>
          </a:p>
        </p:txBody>
      </p:sp>
      <p:sp>
        <p:nvSpPr>
          <p:cNvPr id="563" name="Google Shape;563;p95"/>
          <p:cNvSpPr txBox="1"/>
          <p:nvPr/>
        </p:nvSpPr>
        <p:spPr>
          <a:xfrm>
            <a:off x="76200" y="1830175"/>
            <a:ext cx="1518300" cy="3849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b="1" lang="en" sz="1300">
                <a:solidFill>
                  <a:schemeClr val="dk1"/>
                </a:solidFill>
                <a:latin typeface="Poppins"/>
                <a:ea typeface="Poppins"/>
                <a:cs typeface="Poppins"/>
                <a:sym typeface="Poppins"/>
              </a:rPr>
              <a:t>Performance</a:t>
            </a:r>
            <a:endParaRPr sz="1300">
              <a:solidFill>
                <a:schemeClr val="dk1"/>
              </a:solidFill>
            </a:endParaRPr>
          </a:p>
        </p:txBody>
      </p:sp>
      <p:sp>
        <p:nvSpPr>
          <p:cNvPr id="564" name="Google Shape;564;p95"/>
          <p:cNvSpPr txBox="1"/>
          <p:nvPr/>
        </p:nvSpPr>
        <p:spPr>
          <a:xfrm>
            <a:off x="76200" y="2616200"/>
            <a:ext cx="1518300" cy="3849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b="1" lang="en" sz="1300">
                <a:solidFill>
                  <a:schemeClr val="dk1"/>
                </a:solidFill>
                <a:latin typeface="Poppins"/>
                <a:ea typeface="Poppins"/>
                <a:cs typeface="Poppins"/>
                <a:sym typeface="Poppins"/>
              </a:rPr>
              <a:t>Apps</a:t>
            </a:r>
            <a:endParaRPr b="1" sz="1300">
              <a:solidFill>
                <a:schemeClr val="dk1"/>
              </a:solidFill>
              <a:latin typeface="Poppins"/>
              <a:ea typeface="Poppins"/>
              <a:cs typeface="Poppins"/>
              <a:sym typeface="Poppins"/>
            </a:endParaRPr>
          </a:p>
        </p:txBody>
      </p:sp>
      <p:sp>
        <p:nvSpPr>
          <p:cNvPr id="565" name="Google Shape;565;p95"/>
          <p:cNvSpPr txBox="1"/>
          <p:nvPr/>
        </p:nvSpPr>
        <p:spPr>
          <a:xfrm>
            <a:off x="76200" y="3502025"/>
            <a:ext cx="1518300" cy="3849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b="1" lang="en" sz="1300">
                <a:solidFill>
                  <a:schemeClr val="dk1"/>
                </a:solidFill>
                <a:latin typeface="Poppins"/>
                <a:ea typeface="Poppins"/>
                <a:cs typeface="Poppins"/>
                <a:sym typeface="Poppins"/>
              </a:rPr>
              <a:t>Security</a:t>
            </a:r>
            <a:endParaRPr b="1" sz="1300">
              <a:solidFill>
                <a:schemeClr val="dk1"/>
              </a:solidFill>
              <a:latin typeface="Poppins"/>
              <a:ea typeface="Poppins"/>
              <a:cs typeface="Poppins"/>
              <a:sym typeface="Poppins"/>
            </a:endParaRPr>
          </a:p>
        </p:txBody>
      </p:sp>
      <p:sp>
        <p:nvSpPr>
          <p:cNvPr id="566" name="Google Shape;566;p95"/>
          <p:cNvSpPr txBox="1"/>
          <p:nvPr/>
        </p:nvSpPr>
        <p:spPr>
          <a:xfrm>
            <a:off x="76200" y="4343400"/>
            <a:ext cx="1518300" cy="3849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b="1" lang="en" sz="1300">
                <a:solidFill>
                  <a:schemeClr val="dk1"/>
                </a:solidFill>
                <a:latin typeface="Poppins"/>
                <a:ea typeface="Poppins"/>
                <a:cs typeface="Poppins"/>
                <a:sym typeface="Poppins"/>
              </a:rPr>
              <a:t>Value</a:t>
            </a:r>
            <a:endParaRPr b="1" sz="1300">
              <a:solidFill>
                <a:schemeClr val="dk1"/>
              </a:solidFill>
              <a:latin typeface="Poppins"/>
              <a:ea typeface="Poppins"/>
              <a:cs typeface="Poppins"/>
              <a:sym typeface="Poppins"/>
            </a:endParaRPr>
          </a:p>
        </p:txBody>
      </p:sp>
      <p:sp>
        <p:nvSpPr>
          <p:cNvPr id="567" name="Google Shape;567;p95"/>
          <p:cNvSpPr txBox="1"/>
          <p:nvPr/>
        </p:nvSpPr>
        <p:spPr>
          <a:xfrm>
            <a:off x="1379625" y="1571725"/>
            <a:ext cx="3778200" cy="7647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lang="en" sz="1200">
                <a:solidFill>
                  <a:schemeClr val="dk1"/>
                </a:solidFill>
                <a:latin typeface="Poppins"/>
                <a:ea typeface="Poppins"/>
                <a:cs typeface="Poppins"/>
                <a:sym typeface="Poppins"/>
              </a:rPr>
              <a:t>Smooth and efficient for most tasks, with excellent optimization for apps and multitasking in newer models.</a:t>
            </a:r>
            <a:endParaRPr/>
          </a:p>
        </p:txBody>
      </p:sp>
      <p:sp>
        <p:nvSpPr>
          <p:cNvPr id="568" name="Google Shape;568;p95"/>
          <p:cNvSpPr txBox="1"/>
          <p:nvPr/>
        </p:nvSpPr>
        <p:spPr>
          <a:xfrm>
            <a:off x="1379625" y="2444750"/>
            <a:ext cx="3872400" cy="7647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lang="en" sz="1200">
                <a:solidFill>
                  <a:schemeClr val="dk1"/>
                </a:solidFill>
                <a:latin typeface="Poppins"/>
                <a:ea typeface="Poppins"/>
                <a:cs typeface="Poppins"/>
                <a:sym typeface="Poppins"/>
              </a:rPr>
              <a:t>Access to a wide range of apps via the App Store, including creative, productivity, and entertainment tools.	</a:t>
            </a:r>
            <a:endParaRPr sz="1200">
              <a:solidFill>
                <a:schemeClr val="dk1"/>
              </a:solidFill>
              <a:latin typeface="Poppins"/>
              <a:ea typeface="Poppins"/>
              <a:cs typeface="Poppins"/>
              <a:sym typeface="Poppins"/>
            </a:endParaRPr>
          </a:p>
        </p:txBody>
      </p:sp>
      <p:sp>
        <p:nvSpPr>
          <p:cNvPr id="569" name="Google Shape;569;p95"/>
          <p:cNvSpPr txBox="1"/>
          <p:nvPr/>
        </p:nvSpPr>
        <p:spPr>
          <a:xfrm>
            <a:off x="1379625" y="3312125"/>
            <a:ext cx="3872400" cy="7647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lang="en" sz="1200">
                <a:solidFill>
                  <a:schemeClr val="dk1"/>
                </a:solidFill>
                <a:latin typeface="Poppins"/>
                <a:ea typeface="Poppins"/>
                <a:cs typeface="Poppins"/>
                <a:sym typeface="Poppins"/>
              </a:rPr>
              <a:t>Strong security with regular updates, app sandboxing, and a controlled app ecosystem. Highly resistant to malware and viruses.</a:t>
            </a:r>
            <a:endParaRPr sz="1200">
              <a:solidFill>
                <a:schemeClr val="dk1"/>
              </a:solidFill>
              <a:latin typeface="Poppins"/>
              <a:ea typeface="Poppins"/>
              <a:cs typeface="Poppins"/>
              <a:sym typeface="Poppins"/>
            </a:endParaRPr>
          </a:p>
        </p:txBody>
      </p:sp>
      <p:sp>
        <p:nvSpPr>
          <p:cNvPr id="570" name="Google Shape;570;p95"/>
          <p:cNvSpPr txBox="1"/>
          <p:nvPr/>
        </p:nvSpPr>
        <p:spPr>
          <a:xfrm>
            <a:off x="1379625" y="4090450"/>
            <a:ext cx="3872400" cy="9624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lang="en" sz="1200">
                <a:solidFill>
                  <a:schemeClr val="dk1"/>
                </a:solidFill>
                <a:latin typeface="Poppins"/>
                <a:ea typeface="Poppins"/>
                <a:cs typeface="Poppins"/>
                <a:sym typeface="Poppins"/>
              </a:rPr>
              <a:t>Offers a variety of models from budget-friendly (iPad) to premium (iPad Pro). Versatile but requires additional accessories for full productivity.</a:t>
            </a:r>
            <a:endParaRPr sz="1200">
              <a:solidFill>
                <a:schemeClr val="dk1"/>
              </a:solidFill>
              <a:latin typeface="Poppins"/>
              <a:ea typeface="Poppins"/>
              <a:cs typeface="Poppins"/>
              <a:sym typeface="Poppins"/>
            </a:endParaRPr>
          </a:p>
        </p:txBody>
      </p:sp>
      <p:sp>
        <p:nvSpPr>
          <p:cNvPr id="571" name="Google Shape;571;p95"/>
          <p:cNvSpPr txBox="1"/>
          <p:nvPr/>
        </p:nvSpPr>
        <p:spPr>
          <a:xfrm>
            <a:off x="5299157" y="1571725"/>
            <a:ext cx="3778200" cy="9624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lang="en" sz="1200">
                <a:solidFill>
                  <a:schemeClr val="dk1"/>
                </a:solidFill>
                <a:latin typeface="Poppins"/>
                <a:ea typeface="Poppins"/>
                <a:cs typeface="Poppins"/>
                <a:sym typeface="Poppins"/>
              </a:rPr>
              <a:t>High-end models handle demanding tasks effectively, while budget models vary in performance and can be less fluid compared to iPads.</a:t>
            </a:r>
            <a:endParaRPr sz="1200">
              <a:solidFill>
                <a:schemeClr val="dk1"/>
              </a:solidFill>
              <a:latin typeface="Poppins"/>
              <a:ea typeface="Poppins"/>
              <a:cs typeface="Poppins"/>
              <a:sym typeface="Poppins"/>
            </a:endParaRPr>
          </a:p>
        </p:txBody>
      </p:sp>
      <p:sp>
        <p:nvSpPr>
          <p:cNvPr id="572" name="Google Shape;572;p95"/>
          <p:cNvSpPr txBox="1"/>
          <p:nvPr/>
        </p:nvSpPr>
        <p:spPr>
          <a:xfrm>
            <a:off x="5299157" y="2444750"/>
            <a:ext cx="3778200" cy="7647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lang="en" sz="1200">
                <a:solidFill>
                  <a:schemeClr val="dk1"/>
                </a:solidFill>
                <a:latin typeface="Poppins"/>
                <a:ea typeface="Poppins"/>
                <a:cs typeface="Poppins"/>
                <a:sym typeface="Poppins"/>
              </a:rPr>
              <a:t>Supports traditional desktop applications, including professional-grade software for design, development, and business use.</a:t>
            </a:r>
            <a:endParaRPr sz="1200">
              <a:solidFill>
                <a:schemeClr val="dk1"/>
              </a:solidFill>
              <a:latin typeface="Poppins"/>
              <a:ea typeface="Poppins"/>
              <a:cs typeface="Poppins"/>
              <a:sym typeface="Poppins"/>
            </a:endParaRPr>
          </a:p>
        </p:txBody>
      </p:sp>
      <p:sp>
        <p:nvSpPr>
          <p:cNvPr id="573" name="Google Shape;573;p95"/>
          <p:cNvSpPr txBox="1"/>
          <p:nvPr/>
        </p:nvSpPr>
        <p:spPr>
          <a:xfrm>
            <a:off x="5299157" y="3312125"/>
            <a:ext cx="3778200" cy="7647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lang="en" sz="1200">
                <a:solidFill>
                  <a:schemeClr val="dk1"/>
                </a:solidFill>
                <a:latin typeface="Poppins"/>
                <a:ea typeface="Poppins"/>
                <a:cs typeface="Poppins"/>
                <a:sym typeface="Poppins"/>
              </a:rPr>
              <a:t>Improved security with Windows Defender, but still more vulnerable to malware due to a more open system and its popularity.</a:t>
            </a:r>
            <a:endParaRPr sz="1200">
              <a:solidFill>
                <a:schemeClr val="dk1"/>
              </a:solidFill>
              <a:latin typeface="Poppins"/>
              <a:ea typeface="Poppins"/>
              <a:cs typeface="Poppins"/>
              <a:sym typeface="Poppins"/>
            </a:endParaRPr>
          </a:p>
        </p:txBody>
      </p:sp>
      <p:sp>
        <p:nvSpPr>
          <p:cNvPr id="574" name="Google Shape;574;p95"/>
          <p:cNvSpPr txBox="1"/>
          <p:nvPr/>
        </p:nvSpPr>
        <p:spPr>
          <a:xfrm>
            <a:off x="5299157" y="4090450"/>
            <a:ext cx="3778200" cy="7647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lang="en" sz="1200">
                <a:solidFill>
                  <a:schemeClr val="dk1"/>
                </a:solidFill>
                <a:latin typeface="Poppins"/>
                <a:ea typeface="Poppins"/>
                <a:cs typeface="Poppins"/>
                <a:sym typeface="Poppins"/>
              </a:rPr>
              <a:t>Wide price range from budget models to premium options. Provides a better value for those needing desktop-like functionality.</a:t>
            </a:r>
            <a:endParaRPr sz="1200">
              <a:solidFill>
                <a:schemeClr val="dk1"/>
              </a:solidFill>
              <a:latin typeface="Poppins"/>
              <a:ea typeface="Poppins"/>
              <a:cs typeface="Poppins"/>
              <a:sym typeface="Poppins"/>
            </a:endParaRPr>
          </a:p>
        </p:txBody>
      </p:sp>
      <p:cxnSp>
        <p:nvCxnSpPr>
          <p:cNvPr id="575" name="Google Shape;575;p95"/>
          <p:cNvCxnSpPr/>
          <p:nvPr/>
        </p:nvCxnSpPr>
        <p:spPr>
          <a:xfrm>
            <a:off x="136425" y="2490750"/>
            <a:ext cx="8940300" cy="0"/>
          </a:xfrm>
          <a:prstGeom prst="straightConnector1">
            <a:avLst/>
          </a:prstGeom>
          <a:noFill/>
          <a:ln cap="flat" cmpd="sng" w="19050">
            <a:solidFill>
              <a:srgbClr val="0E84F7"/>
            </a:solidFill>
            <a:prstDash val="solid"/>
            <a:round/>
            <a:headEnd len="med" w="med" type="none"/>
            <a:tailEnd len="med" w="med" type="none"/>
          </a:ln>
        </p:spPr>
      </p:cxnSp>
      <p:cxnSp>
        <p:nvCxnSpPr>
          <p:cNvPr id="576" name="Google Shape;576;p95"/>
          <p:cNvCxnSpPr/>
          <p:nvPr/>
        </p:nvCxnSpPr>
        <p:spPr>
          <a:xfrm>
            <a:off x="136425" y="3252750"/>
            <a:ext cx="8940300" cy="0"/>
          </a:xfrm>
          <a:prstGeom prst="straightConnector1">
            <a:avLst/>
          </a:prstGeom>
          <a:noFill/>
          <a:ln cap="flat" cmpd="sng" w="19050">
            <a:solidFill>
              <a:srgbClr val="0E84F7"/>
            </a:solidFill>
            <a:prstDash val="solid"/>
            <a:round/>
            <a:headEnd len="med" w="med" type="none"/>
            <a:tailEnd len="med" w="med" type="none"/>
          </a:ln>
        </p:spPr>
      </p:cxnSp>
      <p:cxnSp>
        <p:nvCxnSpPr>
          <p:cNvPr id="577" name="Google Shape;577;p95"/>
          <p:cNvCxnSpPr/>
          <p:nvPr/>
        </p:nvCxnSpPr>
        <p:spPr>
          <a:xfrm>
            <a:off x="136425" y="4090950"/>
            <a:ext cx="8940300" cy="0"/>
          </a:xfrm>
          <a:prstGeom prst="straightConnector1">
            <a:avLst/>
          </a:prstGeom>
          <a:noFill/>
          <a:ln cap="flat" cmpd="sng" w="19050">
            <a:solidFill>
              <a:srgbClr val="0E84F7"/>
            </a:solidFill>
            <a:prstDash val="solid"/>
            <a:round/>
            <a:headEnd len="med" w="med" type="none"/>
            <a:tailEnd len="med" w="med" type="none"/>
          </a:ln>
        </p:spPr>
      </p:cxnSp>
      <p:pic>
        <p:nvPicPr>
          <p:cNvPr id="578" name="Google Shape;578;p95"/>
          <p:cNvPicPr preferRelativeResize="0"/>
          <p:nvPr/>
        </p:nvPicPr>
        <p:blipFill>
          <a:blip r:embed="rId4">
            <a:alphaModFix/>
          </a:blip>
          <a:stretch>
            <a:fillRect/>
          </a:stretch>
        </p:blipFill>
        <p:spPr>
          <a:xfrm>
            <a:off x="2770175" y="125588"/>
            <a:ext cx="1134799" cy="11348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033E"/>
        </a:solidFill>
      </p:bgPr>
    </p:bg>
    <p:spTree>
      <p:nvGrpSpPr>
        <p:cNvPr id="582" name="Shape 582"/>
        <p:cNvGrpSpPr/>
        <p:nvPr/>
      </p:nvGrpSpPr>
      <p:grpSpPr>
        <a:xfrm>
          <a:off x="0" y="0"/>
          <a:ext cx="0" cy="0"/>
          <a:chOff x="0" y="0"/>
          <a:chExt cx="0" cy="0"/>
        </a:xfrm>
      </p:grpSpPr>
      <p:sp>
        <p:nvSpPr>
          <p:cNvPr id="583" name="Google Shape;583;p96"/>
          <p:cNvSpPr/>
          <p:nvPr/>
        </p:nvSpPr>
        <p:spPr>
          <a:xfrm>
            <a:off x="0" y="-125"/>
            <a:ext cx="9161700" cy="5143500"/>
          </a:xfrm>
          <a:prstGeom prst="rect">
            <a:avLst/>
          </a:prstGeom>
          <a:solidFill>
            <a:srgbClr val="1D033E"/>
          </a:solidFill>
          <a:ln cap="flat" cmpd="sng" w="9525">
            <a:solidFill>
              <a:srgbClr val="1D033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
        <p:nvSpPr>
          <p:cNvPr id="584" name="Google Shape;584;p96"/>
          <p:cNvSpPr txBox="1"/>
          <p:nvPr>
            <p:ph type="title"/>
          </p:nvPr>
        </p:nvSpPr>
        <p:spPr>
          <a:xfrm>
            <a:off x="683250" y="2079738"/>
            <a:ext cx="77775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400"/>
              <a:t>BREAK</a:t>
            </a:r>
            <a:endParaRPr sz="5400"/>
          </a:p>
        </p:txBody>
      </p:sp>
      <p:pic>
        <p:nvPicPr>
          <p:cNvPr id="585" name="Google Shape;585;p96"/>
          <p:cNvPicPr preferRelativeResize="0"/>
          <p:nvPr/>
        </p:nvPicPr>
        <p:blipFill>
          <a:blip r:embed="rId3">
            <a:alphaModFix/>
          </a:blip>
          <a:stretch>
            <a:fillRect/>
          </a:stretch>
        </p:blipFill>
        <p:spPr>
          <a:xfrm rot="10800000">
            <a:off x="3748" y="3213100"/>
            <a:ext cx="9136502" cy="1930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97"/>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What is a Browser?</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98"/>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dk1"/>
                </a:solidFill>
              </a:rPr>
              <a:t>Browsers</a:t>
            </a:r>
            <a:endParaRPr/>
          </a:p>
        </p:txBody>
      </p:sp>
      <p:pic>
        <p:nvPicPr>
          <p:cNvPr descr="Basic explanation of the web browser. Learn more at http://whatbrowser.org" id="596" name="Google Shape;596;p98" title="What is a browser?">
            <a:hlinkClick r:id="rId3"/>
          </p:cNvPr>
          <p:cNvPicPr preferRelativeResize="0"/>
          <p:nvPr/>
        </p:nvPicPr>
        <p:blipFill>
          <a:blip r:embed="rId4">
            <a:alphaModFix/>
          </a:blip>
          <a:stretch>
            <a:fillRect/>
          </a:stretch>
        </p:blipFill>
        <p:spPr>
          <a:xfrm>
            <a:off x="1560760" y="1138275"/>
            <a:ext cx="6022475" cy="33876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99"/>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Google Accounts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100"/>
          <p:cNvSpPr txBox="1"/>
          <p:nvPr>
            <p:ph type="title"/>
          </p:nvPr>
        </p:nvSpPr>
        <p:spPr>
          <a:xfrm>
            <a:off x="311700" y="445025"/>
            <a:ext cx="8520600" cy="572700"/>
          </a:xfrm>
          <a:prstGeom prst="rect">
            <a:avLst/>
          </a:prstGeom>
        </p:spPr>
        <p:txBody>
          <a:bodyPr anchorCtr="0" anchor="t" bIns="34275" lIns="34275" spcFirstLastPara="1" rIns="34275" wrap="square" tIns="34275">
            <a:noAutofit/>
          </a:bodyPr>
          <a:lstStyle/>
          <a:p>
            <a:pPr indent="0" lvl="0" marL="0" rtl="0" algn="l">
              <a:spcBef>
                <a:spcPts val="0"/>
              </a:spcBef>
              <a:spcAft>
                <a:spcPts val="0"/>
              </a:spcAft>
              <a:buNone/>
            </a:pPr>
            <a:r>
              <a:rPr lang="en"/>
              <a:t>Sign in with your Google Account</a:t>
            </a:r>
            <a:endParaRPr/>
          </a:p>
        </p:txBody>
      </p:sp>
      <p:sp>
        <p:nvSpPr>
          <p:cNvPr id="607" name="Google Shape;607;p100"/>
          <p:cNvSpPr txBox="1"/>
          <p:nvPr>
            <p:ph idx="4294967295" type="body"/>
          </p:nvPr>
        </p:nvSpPr>
        <p:spPr>
          <a:xfrm>
            <a:off x="449525" y="1402125"/>
            <a:ext cx="4286400" cy="34590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AutoNum type="arabicPeriod"/>
            </a:pPr>
            <a:r>
              <a:rPr lang="en" sz="1600"/>
              <a:t>Using your browser go to </a:t>
            </a:r>
            <a:r>
              <a:rPr lang="en" sz="1600" u="sng">
                <a:solidFill>
                  <a:schemeClr val="hlink"/>
                </a:solidFill>
                <a:hlinkClick r:id="rId3"/>
              </a:rPr>
              <a:t>www.google.com/account</a:t>
            </a:r>
            <a:endParaRPr sz="1600"/>
          </a:p>
          <a:p>
            <a:pPr indent="-330200" lvl="0" marL="457200" rtl="0" algn="l">
              <a:spcBef>
                <a:spcPts val="0"/>
              </a:spcBef>
              <a:spcAft>
                <a:spcPts val="0"/>
              </a:spcAft>
              <a:buSzPts val="1600"/>
              <a:buAutoNum type="arabicPeriod"/>
            </a:pPr>
            <a:r>
              <a:rPr lang="en" sz="1600"/>
              <a:t>Sign in with your Google email (gmail) and password</a:t>
            </a:r>
            <a:endParaRPr sz="1600"/>
          </a:p>
          <a:p>
            <a:pPr indent="-330200" lvl="0" marL="457200" rtl="0" algn="l">
              <a:spcBef>
                <a:spcPts val="0"/>
              </a:spcBef>
              <a:spcAft>
                <a:spcPts val="0"/>
              </a:spcAft>
              <a:buSzPts val="1600"/>
              <a:buAutoNum type="arabicPeriod"/>
            </a:pPr>
            <a:r>
              <a:rPr lang="en" sz="1600"/>
              <a:t>If you don’t have a Google email , tap on “Create an Account.”</a:t>
            </a:r>
            <a:endParaRPr sz="1600"/>
          </a:p>
          <a:p>
            <a:pPr indent="-330200" lvl="0" marL="457200" rtl="0" algn="l">
              <a:spcBef>
                <a:spcPts val="0"/>
              </a:spcBef>
              <a:spcAft>
                <a:spcPts val="0"/>
              </a:spcAft>
              <a:buSzPts val="1600"/>
              <a:buAutoNum type="arabicPeriod"/>
            </a:pPr>
            <a:r>
              <a:rPr lang="en" sz="1600"/>
              <a:t>Follow the instructions</a:t>
            </a:r>
            <a:endParaRPr sz="1600"/>
          </a:p>
        </p:txBody>
      </p:sp>
      <p:pic>
        <p:nvPicPr>
          <p:cNvPr id="608" name="Google Shape;608;p100"/>
          <p:cNvPicPr preferRelativeResize="0"/>
          <p:nvPr/>
        </p:nvPicPr>
        <p:blipFill>
          <a:blip r:embed="rId4">
            <a:alphaModFix/>
          </a:blip>
          <a:stretch>
            <a:fillRect/>
          </a:stretch>
        </p:blipFill>
        <p:spPr>
          <a:xfrm>
            <a:off x="5154390" y="1242750"/>
            <a:ext cx="3556362" cy="34590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101"/>
          <p:cNvSpPr txBox="1"/>
          <p:nvPr>
            <p:ph type="title"/>
          </p:nvPr>
        </p:nvSpPr>
        <p:spPr>
          <a:xfrm>
            <a:off x="540300" y="445025"/>
            <a:ext cx="5022300" cy="687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dk1"/>
                </a:solidFill>
              </a:rPr>
              <a:t>Creating a Google Account</a:t>
            </a:r>
            <a:endParaRPr/>
          </a:p>
        </p:txBody>
      </p:sp>
      <p:pic>
        <p:nvPicPr>
          <p:cNvPr id="614" name="Google Shape;614;p101"/>
          <p:cNvPicPr preferRelativeResize="0"/>
          <p:nvPr/>
        </p:nvPicPr>
        <p:blipFill>
          <a:blip r:embed="rId3">
            <a:alphaModFix/>
          </a:blip>
          <a:stretch>
            <a:fillRect/>
          </a:stretch>
        </p:blipFill>
        <p:spPr>
          <a:xfrm>
            <a:off x="1055277" y="1132625"/>
            <a:ext cx="7033436" cy="36884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102"/>
          <p:cNvSpPr txBox="1"/>
          <p:nvPr>
            <p:ph type="title"/>
          </p:nvPr>
        </p:nvSpPr>
        <p:spPr>
          <a:xfrm>
            <a:off x="540300" y="445025"/>
            <a:ext cx="5022300" cy="687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dk1"/>
                </a:solidFill>
              </a:rPr>
              <a:t>Creating a Google Account</a:t>
            </a:r>
            <a:endParaRPr/>
          </a:p>
        </p:txBody>
      </p:sp>
      <p:sp>
        <p:nvSpPr>
          <p:cNvPr id="620" name="Google Shape;620;p102"/>
          <p:cNvSpPr txBox="1"/>
          <p:nvPr>
            <p:ph idx="1" type="body"/>
          </p:nvPr>
        </p:nvSpPr>
        <p:spPr>
          <a:xfrm>
            <a:off x="540300" y="1048275"/>
            <a:ext cx="5250000" cy="3404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AutoNum type="arabicPeriod"/>
            </a:pPr>
            <a:r>
              <a:rPr lang="en">
                <a:solidFill>
                  <a:schemeClr val="dk1"/>
                </a:solidFill>
              </a:rPr>
              <a:t>Choosing a Username</a:t>
            </a:r>
            <a:endParaRPr>
              <a:solidFill>
                <a:schemeClr val="dk1"/>
              </a:solidFill>
            </a:endParaRPr>
          </a:p>
          <a:p>
            <a:pPr indent="-330200" lvl="1" marL="914400" rtl="0" algn="l">
              <a:spcBef>
                <a:spcPts val="0"/>
              </a:spcBef>
              <a:spcAft>
                <a:spcPts val="0"/>
              </a:spcAft>
              <a:buClr>
                <a:schemeClr val="dk1"/>
              </a:buClr>
              <a:buSzPts val="1600"/>
              <a:buAutoNum type="alphaLcPeriod"/>
            </a:pPr>
            <a:r>
              <a:rPr lang="en">
                <a:solidFill>
                  <a:schemeClr val="dk1"/>
                </a:solidFill>
              </a:rPr>
              <a:t>Used to communicate with others</a:t>
            </a:r>
            <a:endParaRPr>
              <a:solidFill>
                <a:schemeClr val="dk1"/>
              </a:solidFill>
            </a:endParaRPr>
          </a:p>
          <a:p>
            <a:pPr indent="-330200" lvl="1" marL="914400" rtl="0" algn="l">
              <a:spcBef>
                <a:spcPts val="0"/>
              </a:spcBef>
              <a:spcAft>
                <a:spcPts val="0"/>
              </a:spcAft>
              <a:buClr>
                <a:schemeClr val="dk1"/>
              </a:buClr>
              <a:buSzPts val="1600"/>
              <a:buAutoNum type="alphaLcPeriod"/>
            </a:pPr>
            <a:r>
              <a:rPr lang="en">
                <a:solidFill>
                  <a:schemeClr val="dk1"/>
                </a:solidFill>
              </a:rPr>
              <a:t>Be appropriate</a:t>
            </a:r>
            <a:endParaRPr>
              <a:solidFill>
                <a:schemeClr val="dk1"/>
              </a:solidFill>
            </a:endParaRPr>
          </a:p>
          <a:p>
            <a:pPr indent="-330200" lvl="1" marL="914400" rtl="0" algn="l">
              <a:spcBef>
                <a:spcPts val="0"/>
              </a:spcBef>
              <a:spcAft>
                <a:spcPts val="0"/>
              </a:spcAft>
              <a:buClr>
                <a:schemeClr val="dk1"/>
              </a:buClr>
              <a:buSzPts val="1600"/>
              <a:buAutoNum type="alphaLcPeriod"/>
            </a:pPr>
            <a:r>
              <a:rPr lang="en">
                <a:solidFill>
                  <a:schemeClr val="dk1"/>
                </a:solidFill>
              </a:rPr>
              <a:t>Make take a few tries to find a unique one</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Choosing a Password</a:t>
            </a:r>
            <a:endParaRPr>
              <a:solidFill>
                <a:schemeClr val="dk1"/>
              </a:solidFill>
            </a:endParaRPr>
          </a:p>
          <a:p>
            <a:pPr indent="-330200" lvl="1" marL="914400" rtl="0" algn="l">
              <a:spcBef>
                <a:spcPts val="0"/>
              </a:spcBef>
              <a:spcAft>
                <a:spcPts val="0"/>
              </a:spcAft>
              <a:buClr>
                <a:schemeClr val="dk1"/>
              </a:buClr>
              <a:buSzPts val="1600"/>
              <a:buAutoNum type="alphaLcPeriod"/>
            </a:pPr>
            <a:r>
              <a:rPr lang="en">
                <a:solidFill>
                  <a:schemeClr val="dk1"/>
                </a:solidFill>
              </a:rPr>
              <a:t>Something that has numbers, letters, and symbols</a:t>
            </a:r>
            <a:endParaRPr>
              <a:solidFill>
                <a:schemeClr val="dk1"/>
              </a:solidFill>
            </a:endParaRPr>
          </a:p>
          <a:p>
            <a:pPr indent="-330200" lvl="1" marL="914400" rtl="0" algn="l">
              <a:spcBef>
                <a:spcPts val="0"/>
              </a:spcBef>
              <a:spcAft>
                <a:spcPts val="0"/>
              </a:spcAft>
              <a:buClr>
                <a:schemeClr val="dk1"/>
              </a:buClr>
              <a:buSzPts val="1600"/>
              <a:buAutoNum type="alphaLcPeriod"/>
            </a:pPr>
            <a:r>
              <a:rPr lang="en">
                <a:solidFill>
                  <a:schemeClr val="dk1"/>
                </a:solidFill>
              </a:rPr>
              <a:t>Nothing too easy to figure out like ABC123</a:t>
            </a:r>
            <a:endParaRPr>
              <a:solidFill>
                <a:schemeClr val="dk1"/>
              </a:solidFill>
            </a:endParaRPr>
          </a:p>
        </p:txBody>
      </p:sp>
      <p:pic>
        <p:nvPicPr>
          <p:cNvPr id="621" name="Google Shape;621;p102"/>
          <p:cNvPicPr preferRelativeResize="0"/>
          <p:nvPr>
            <p:ph idx="2" type="pic"/>
          </p:nvPr>
        </p:nvPicPr>
        <p:blipFill rotWithShape="1">
          <a:blip r:embed="rId3">
            <a:alphaModFix/>
          </a:blip>
          <a:srcRect b="0" l="2417" r="2407" t="0"/>
          <a:stretch/>
        </p:blipFill>
        <p:spPr>
          <a:xfrm>
            <a:off x="5725726" y="445025"/>
            <a:ext cx="2975400" cy="4236000"/>
          </a:xfrm>
          <a:prstGeom prst="roundRect">
            <a:avLst>
              <a:gd fmla="val 8291" name="adj"/>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103"/>
          <p:cNvSpPr txBox="1"/>
          <p:nvPr>
            <p:ph type="title"/>
          </p:nvPr>
        </p:nvSpPr>
        <p:spPr>
          <a:xfrm>
            <a:off x="683250" y="2079738"/>
            <a:ext cx="77775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
              <a:t>Email</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id="631" name="Google Shape;631;p104">
            <a:hlinkClick r:id="rId3"/>
          </p:cNvPr>
          <p:cNvPicPr preferRelativeResize="0"/>
          <p:nvPr>
            <p:ph idx="2" type="pic"/>
          </p:nvPr>
        </p:nvPicPr>
        <p:blipFill rotWithShape="1">
          <a:blip r:embed="rId4">
            <a:alphaModFix/>
          </a:blip>
          <a:srcRect b="0" l="0" r="0" t="0"/>
          <a:stretch/>
        </p:blipFill>
        <p:spPr>
          <a:xfrm>
            <a:off x="3179125" y="769050"/>
            <a:ext cx="5915100" cy="3243300"/>
          </a:xfrm>
          <a:prstGeom prst="rect">
            <a:avLst/>
          </a:prstGeom>
          <a:noFill/>
          <a:ln cap="flat" cmpd="sng" w="9525">
            <a:solidFill>
              <a:srgbClr val="000000"/>
            </a:solidFill>
            <a:prstDash val="solid"/>
            <a:round/>
            <a:headEnd len="sm" w="sm" type="none"/>
            <a:tailEnd len="sm" w="sm" type="none"/>
          </a:ln>
        </p:spPr>
      </p:pic>
      <p:sp>
        <p:nvSpPr>
          <p:cNvPr id="632" name="Google Shape;632;p104"/>
          <p:cNvSpPr txBox="1"/>
          <p:nvPr>
            <p:ph type="title"/>
          </p:nvPr>
        </p:nvSpPr>
        <p:spPr>
          <a:xfrm>
            <a:off x="379475" y="445025"/>
            <a:ext cx="5022300" cy="10050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t>Email</a:t>
            </a:r>
            <a:endParaRPr/>
          </a:p>
        </p:txBody>
      </p:sp>
      <p:sp>
        <p:nvSpPr>
          <p:cNvPr id="633" name="Google Shape;633;p104"/>
          <p:cNvSpPr txBox="1"/>
          <p:nvPr>
            <p:ph idx="1" type="body"/>
          </p:nvPr>
        </p:nvSpPr>
        <p:spPr>
          <a:xfrm>
            <a:off x="327450" y="1204525"/>
            <a:ext cx="2701200" cy="3015600"/>
          </a:xfrm>
          <a:prstGeom prst="rect">
            <a:avLst/>
          </a:prstGeom>
          <a:noFill/>
          <a:ln>
            <a:noFill/>
          </a:ln>
        </p:spPr>
        <p:txBody>
          <a:bodyPr anchorCtr="0" anchor="t" bIns="91425" lIns="91425" spcFirstLastPara="1" rIns="91425" wrap="square" tIns="91425">
            <a:normAutofit/>
          </a:bodyPr>
          <a:lstStyle/>
          <a:p>
            <a:pPr indent="-342900" lvl="0" marL="457200" rtl="0" algn="l">
              <a:lnSpc>
                <a:spcPct val="125000"/>
              </a:lnSpc>
              <a:spcBef>
                <a:spcPts val="0"/>
              </a:spcBef>
              <a:spcAft>
                <a:spcPts val="0"/>
              </a:spcAft>
              <a:buSzPts val="1800"/>
              <a:buAutoNum type="arabicPeriod"/>
            </a:pPr>
            <a:r>
              <a:rPr lang="en"/>
              <a:t>On your browser</a:t>
            </a:r>
            <a:endParaRPr/>
          </a:p>
          <a:p>
            <a:pPr indent="-342900" lvl="0" marL="457200" rtl="0" algn="l">
              <a:lnSpc>
                <a:spcPct val="125000"/>
              </a:lnSpc>
              <a:spcBef>
                <a:spcPts val="0"/>
              </a:spcBef>
              <a:spcAft>
                <a:spcPts val="0"/>
              </a:spcAft>
              <a:buSzPts val="1800"/>
              <a:buAutoNum type="arabicPeriod"/>
            </a:pPr>
            <a:r>
              <a:rPr lang="en"/>
              <a:t>Open your email</a:t>
            </a:r>
            <a:endParaRPr/>
          </a:p>
          <a:p>
            <a:pPr indent="-215900" lvl="1" marL="628650" rtl="0" algn="l">
              <a:lnSpc>
                <a:spcPct val="125000"/>
              </a:lnSpc>
              <a:spcBef>
                <a:spcPts val="0"/>
              </a:spcBef>
              <a:spcAft>
                <a:spcPts val="0"/>
              </a:spcAft>
              <a:buSzPts val="1600"/>
              <a:buAutoNum type="alphaLcPeriod"/>
            </a:pPr>
            <a:r>
              <a:rPr lang="en"/>
              <a:t>Type </a:t>
            </a:r>
            <a:r>
              <a:rPr lang="en" u="sng">
                <a:solidFill>
                  <a:schemeClr val="hlink"/>
                </a:solidFill>
                <a:hlinkClick r:id="rId5"/>
              </a:rPr>
              <a:t>www.gmail.com</a:t>
            </a:r>
            <a:endParaRPr/>
          </a:p>
          <a:p>
            <a:pPr indent="-215900" lvl="1" marL="628650" rtl="0" algn="l">
              <a:lnSpc>
                <a:spcPct val="125000"/>
              </a:lnSpc>
              <a:spcBef>
                <a:spcPts val="0"/>
              </a:spcBef>
              <a:spcAft>
                <a:spcPts val="0"/>
              </a:spcAft>
              <a:buSzPts val="1600"/>
              <a:buAutoNum type="alphaLcPeriod"/>
            </a:pPr>
            <a:r>
              <a:rPr lang="en"/>
              <a:t>Sign in</a:t>
            </a:r>
            <a:endParaRPr/>
          </a:p>
        </p:txBody>
      </p:sp>
      <p:cxnSp>
        <p:nvCxnSpPr>
          <p:cNvPr id="634" name="Google Shape;634;p104"/>
          <p:cNvCxnSpPr/>
          <p:nvPr/>
        </p:nvCxnSpPr>
        <p:spPr>
          <a:xfrm flipH="1">
            <a:off x="4775550" y="387425"/>
            <a:ext cx="1125000" cy="587400"/>
          </a:xfrm>
          <a:prstGeom prst="straightConnector1">
            <a:avLst/>
          </a:prstGeom>
          <a:noFill/>
          <a:ln cap="flat" cmpd="sng" w="76200">
            <a:solidFill>
              <a:srgbClr val="0E84F7"/>
            </a:solidFill>
            <a:prstDash val="solid"/>
            <a:round/>
            <a:headEnd len="sm" w="sm"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60"/>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dk1"/>
                </a:solidFill>
              </a:rPr>
              <a:t>Today’s Goals</a:t>
            </a:r>
            <a:endParaRPr>
              <a:solidFill>
                <a:schemeClr val="dk1"/>
              </a:solidFill>
            </a:endParaRPr>
          </a:p>
        </p:txBody>
      </p:sp>
      <p:sp>
        <p:nvSpPr>
          <p:cNvPr id="294" name="Google Shape;294;p60"/>
          <p:cNvSpPr txBox="1"/>
          <p:nvPr>
            <p:ph idx="1" type="body"/>
          </p:nvPr>
        </p:nvSpPr>
        <p:spPr>
          <a:xfrm>
            <a:off x="540300" y="1152475"/>
            <a:ext cx="7675200" cy="351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rgbClr val="3D3D3D"/>
                </a:solidFill>
              </a:rPr>
              <a:t>Goals</a:t>
            </a:r>
            <a:endParaRPr>
              <a:solidFill>
                <a:srgbClr val="3D3D3D"/>
              </a:solidFill>
            </a:endParaRPr>
          </a:p>
          <a:p>
            <a:pPr indent="-342900" lvl="0" marL="457200" rtl="0" algn="l">
              <a:spcBef>
                <a:spcPts val="0"/>
              </a:spcBef>
              <a:spcAft>
                <a:spcPts val="0"/>
              </a:spcAft>
              <a:buClr>
                <a:srgbClr val="3D3D3D"/>
              </a:buClr>
              <a:buSzPts val="1800"/>
              <a:buAutoNum type="arabicPeriod"/>
            </a:pPr>
            <a:r>
              <a:rPr lang="en">
                <a:solidFill>
                  <a:srgbClr val="3D3D3D"/>
                </a:solidFill>
              </a:rPr>
              <a:t>To become familiar with one another and the course.</a:t>
            </a:r>
            <a:endParaRPr>
              <a:solidFill>
                <a:srgbClr val="3D3D3D"/>
              </a:solidFill>
            </a:endParaRPr>
          </a:p>
          <a:p>
            <a:pPr indent="-342900" lvl="0" marL="457200" rtl="0" algn="l">
              <a:spcBef>
                <a:spcPts val="0"/>
              </a:spcBef>
              <a:spcAft>
                <a:spcPts val="0"/>
              </a:spcAft>
              <a:buClr>
                <a:srgbClr val="3D3D3D"/>
              </a:buClr>
              <a:buSzPts val="1800"/>
              <a:buAutoNum type="arabicPeriod"/>
            </a:pPr>
            <a:r>
              <a:rPr lang="en">
                <a:solidFill>
                  <a:srgbClr val="3D3D3D"/>
                </a:solidFill>
              </a:rPr>
              <a:t>To get to know your device and how it operates.</a:t>
            </a:r>
            <a:endParaRPr>
              <a:solidFill>
                <a:srgbClr val="3D3D3D"/>
              </a:solidFill>
            </a:endParaRPr>
          </a:p>
          <a:p>
            <a:pPr indent="-342900" lvl="0" marL="457200" rtl="0" algn="l">
              <a:spcBef>
                <a:spcPts val="0"/>
              </a:spcBef>
              <a:spcAft>
                <a:spcPts val="0"/>
              </a:spcAft>
              <a:buClr>
                <a:srgbClr val="3D3D3D"/>
              </a:buClr>
              <a:buSzPts val="1800"/>
              <a:buAutoNum type="arabicPeriod"/>
            </a:pPr>
            <a:r>
              <a:rPr lang="en">
                <a:solidFill>
                  <a:srgbClr val="3D3D3D"/>
                </a:solidFill>
              </a:rPr>
              <a:t>To create a Google Account.</a:t>
            </a:r>
            <a:endParaRPr>
              <a:solidFill>
                <a:srgbClr val="3D3D3D"/>
              </a:solidFill>
            </a:endParaRPr>
          </a:p>
          <a:p>
            <a:pPr indent="-342900" lvl="0" marL="457200" rtl="0" algn="l">
              <a:spcBef>
                <a:spcPts val="0"/>
              </a:spcBef>
              <a:spcAft>
                <a:spcPts val="0"/>
              </a:spcAft>
              <a:buClr>
                <a:srgbClr val="3D3D3D"/>
              </a:buClr>
              <a:buSzPts val="1800"/>
              <a:buAutoNum type="arabicPeriod"/>
            </a:pPr>
            <a:r>
              <a:rPr lang="en">
                <a:solidFill>
                  <a:srgbClr val="3D3D3D"/>
                </a:solidFill>
              </a:rPr>
              <a:t>To begin the evaluation process and take the pre-survey</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105"/>
          <p:cNvSpPr txBox="1"/>
          <p:nvPr>
            <p:ph type="title"/>
          </p:nvPr>
        </p:nvSpPr>
        <p:spPr>
          <a:xfrm>
            <a:off x="540300" y="440579"/>
            <a:ext cx="5022300" cy="10050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rgbClr val="1D033E"/>
              </a:buClr>
              <a:buSzPts val="2800"/>
              <a:buNone/>
            </a:pPr>
            <a:r>
              <a:rPr lang="en" sz="3000"/>
              <a:t>Email Etiquette Tips</a:t>
            </a:r>
            <a:endParaRPr sz="3000"/>
          </a:p>
        </p:txBody>
      </p:sp>
      <p:sp>
        <p:nvSpPr>
          <p:cNvPr id="640" name="Google Shape;640;p105"/>
          <p:cNvSpPr txBox="1"/>
          <p:nvPr>
            <p:ph idx="1" type="body"/>
          </p:nvPr>
        </p:nvSpPr>
        <p:spPr>
          <a:xfrm>
            <a:off x="540292" y="799790"/>
            <a:ext cx="8063400" cy="434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82"/>
              <a:buNone/>
            </a:pPr>
            <a:r>
              <a:t/>
            </a:r>
            <a:endParaRPr u="sng">
              <a:solidFill>
                <a:srgbClr val="3D3D3D"/>
              </a:solidFill>
            </a:endParaRPr>
          </a:p>
          <a:p>
            <a:pPr indent="-457200" lvl="0" marL="571500" rtl="0" algn="l">
              <a:lnSpc>
                <a:spcPct val="150000"/>
              </a:lnSpc>
              <a:spcBef>
                <a:spcPts val="0"/>
              </a:spcBef>
              <a:spcAft>
                <a:spcPts val="0"/>
              </a:spcAft>
              <a:buClr>
                <a:srgbClr val="3D3D3D"/>
              </a:buClr>
              <a:buSzPts val="1800"/>
              <a:buAutoNum type="arabicPeriod"/>
            </a:pPr>
            <a:r>
              <a:rPr b="1" lang="en">
                <a:solidFill>
                  <a:srgbClr val="3D3D3D"/>
                </a:solidFill>
              </a:rPr>
              <a:t>Use a professional greeting and closing.</a:t>
            </a:r>
            <a:endParaRPr>
              <a:solidFill>
                <a:srgbClr val="3D3D3D"/>
              </a:solidFill>
            </a:endParaRPr>
          </a:p>
          <a:p>
            <a:pPr indent="-457200" lvl="0" marL="571500" rtl="0" algn="l">
              <a:lnSpc>
                <a:spcPct val="150000"/>
              </a:lnSpc>
              <a:spcBef>
                <a:spcPts val="0"/>
              </a:spcBef>
              <a:spcAft>
                <a:spcPts val="0"/>
              </a:spcAft>
              <a:buClr>
                <a:srgbClr val="3D3D3D"/>
              </a:buClr>
              <a:buSzPts val="1800"/>
              <a:buAutoNum type="arabicPeriod"/>
            </a:pPr>
            <a:r>
              <a:rPr b="1" lang="en">
                <a:solidFill>
                  <a:srgbClr val="3D3D3D"/>
                </a:solidFill>
              </a:rPr>
              <a:t>Follow a correct email format.</a:t>
            </a:r>
            <a:endParaRPr>
              <a:solidFill>
                <a:srgbClr val="3D3D3D"/>
              </a:solidFill>
            </a:endParaRPr>
          </a:p>
          <a:p>
            <a:pPr indent="-444500" lvl="1" marL="1028700" rtl="0" algn="l">
              <a:lnSpc>
                <a:spcPct val="150000"/>
              </a:lnSpc>
              <a:spcBef>
                <a:spcPts val="0"/>
              </a:spcBef>
              <a:spcAft>
                <a:spcPts val="0"/>
              </a:spcAft>
              <a:buClr>
                <a:srgbClr val="3D3D3D"/>
              </a:buClr>
              <a:buSzPts val="1600"/>
              <a:buChar char="○"/>
            </a:pPr>
            <a:r>
              <a:rPr lang="en">
                <a:solidFill>
                  <a:srgbClr val="3D3D3D"/>
                </a:solidFill>
              </a:rPr>
              <a:t>Subject line: be clear and concise</a:t>
            </a:r>
            <a:endParaRPr>
              <a:solidFill>
                <a:srgbClr val="3D3D3D"/>
              </a:solidFill>
            </a:endParaRPr>
          </a:p>
          <a:p>
            <a:pPr indent="-444500" lvl="1" marL="1028700" rtl="0" algn="l">
              <a:lnSpc>
                <a:spcPct val="150000"/>
              </a:lnSpc>
              <a:spcBef>
                <a:spcPts val="0"/>
              </a:spcBef>
              <a:spcAft>
                <a:spcPts val="0"/>
              </a:spcAft>
              <a:buClr>
                <a:srgbClr val="3D3D3D"/>
              </a:buClr>
              <a:buSzPts val="1600"/>
              <a:buChar char="○"/>
            </a:pPr>
            <a:r>
              <a:rPr lang="en">
                <a:solidFill>
                  <a:srgbClr val="3D3D3D"/>
                </a:solidFill>
              </a:rPr>
              <a:t>Email greeting</a:t>
            </a:r>
            <a:endParaRPr>
              <a:solidFill>
                <a:srgbClr val="3D3D3D"/>
              </a:solidFill>
            </a:endParaRPr>
          </a:p>
          <a:p>
            <a:pPr indent="-444500" lvl="1" marL="1028700" rtl="0" algn="l">
              <a:lnSpc>
                <a:spcPct val="150000"/>
              </a:lnSpc>
              <a:spcBef>
                <a:spcPts val="0"/>
              </a:spcBef>
              <a:spcAft>
                <a:spcPts val="0"/>
              </a:spcAft>
              <a:buClr>
                <a:srgbClr val="3D3D3D"/>
              </a:buClr>
              <a:buSzPts val="1600"/>
              <a:buChar char="○"/>
            </a:pPr>
            <a:r>
              <a:rPr lang="en">
                <a:solidFill>
                  <a:srgbClr val="3D3D3D"/>
                </a:solidFill>
              </a:rPr>
              <a:t>Email body: the message you want to communicate</a:t>
            </a:r>
            <a:endParaRPr>
              <a:solidFill>
                <a:srgbClr val="3D3D3D"/>
              </a:solidFill>
            </a:endParaRPr>
          </a:p>
          <a:p>
            <a:pPr indent="-444500" lvl="1" marL="1028700" rtl="0" algn="l">
              <a:lnSpc>
                <a:spcPct val="150000"/>
              </a:lnSpc>
              <a:spcBef>
                <a:spcPts val="0"/>
              </a:spcBef>
              <a:spcAft>
                <a:spcPts val="0"/>
              </a:spcAft>
              <a:buClr>
                <a:srgbClr val="3D3D3D"/>
              </a:buClr>
              <a:buSzPts val="1600"/>
              <a:buChar char="○"/>
            </a:pPr>
            <a:r>
              <a:rPr lang="en">
                <a:solidFill>
                  <a:srgbClr val="3D3D3D"/>
                </a:solidFill>
              </a:rPr>
              <a:t>Closing/Signature</a:t>
            </a:r>
            <a:endParaRPr>
              <a:solidFill>
                <a:srgbClr val="3D3D3D"/>
              </a:solidFill>
            </a:endParaRPr>
          </a:p>
          <a:p>
            <a:pPr indent="-457200" lvl="0" marL="571500" rtl="0" algn="l">
              <a:lnSpc>
                <a:spcPct val="150000"/>
              </a:lnSpc>
              <a:spcBef>
                <a:spcPts val="0"/>
              </a:spcBef>
              <a:spcAft>
                <a:spcPts val="0"/>
              </a:spcAft>
              <a:buClr>
                <a:srgbClr val="3D3D3D"/>
              </a:buClr>
              <a:buSzPts val="1800"/>
              <a:buAutoNum type="arabicPeriod"/>
            </a:pPr>
            <a:r>
              <a:rPr b="1" lang="en">
                <a:solidFill>
                  <a:srgbClr val="3D3D3D"/>
                </a:solidFill>
              </a:rPr>
              <a:t>Avoid emotional responses.</a:t>
            </a:r>
            <a:endParaRPr>
              <a:solidFill>
                <a:srgbClr val="3D3D3D"/>
              </a:solidFill>
            </a:endParaRPr>
          </a:p>
          <a:p>
            <a:pPr indent="-457200" lvl="0" marL="571500" rtl="0" algn="l">
              <a:lnSpc>
                <a:spcPct val="150000"/>
              </a:lnSpc>
              <a:spcBef>
                <a:spcPts val="0"/>
              </a:spcBef>
              <a:spcAft>
                <a:spcPts val="0"/>
              </a:spcAft>
              <a:buClr>
                <a:srgbClr val="3D3D3D"/>
              </a:buClr>
              <a:buSzPts val="1800"/>
              <a:buAutoNum type="arabicPeriod"/>
            </a:pPr>
            <a:r>
              <a:rPr b="1" lang="en">
                <a:solidFill>
                  <a:srgbClr val="3D3D3D"/>
                </a:solidFill>
              </a:rPr>
              <a:t>Proofread your email and review the tone of your writing.</a:t>
            </a:r>
            <a:endParaRPr>
              <a:solidFill>
                <a:srgbClr val="3D3D3D"/>
              </a:solidFill>
            </a:endParaRPr>
          </a:p>
          <a:p>
            <a:pPr indent="-457200" lvl="0" marL="571500" rtl="0" algn="l">
              <a:lnSpc>
                <a:spcPct val="150000"/>
              </a:lnSpc>
              <a:spcBef>
                <a:spcPts val="0"/>
              </a:spcBef>
              <a:spcAft>
                <a:spcPts val="0"/>
              </a:spcAft>
              <a:buClr>
                <a:srgbClr val="3D3D3D"/>
              </a:buClr>
              <a:buSzPts val="1800"/>
              <a:buAutoNum type="arabicPeriod"/>
            </a:pPr>
            <a:r>
              <a:rPr b="1" lang="en">
                <a:solidFill>
                  <a:srgbClr val="3D3D3D"/>
                </a:solidFill>
              </a:rPr>
              <a:t>Add the recipient’s address last.</a:t>
            </a:r>
            <a:endParaRPr b="1">
              <a:solidFill>
                <a:srgbClr val="3D3D3D"/>
              </a:solidFill>
            </a:endParaRPr>
          </a:p>
          <a:p>
            <a:pPr indent="0" lvl="0" marL="114300" rtl="0" algn="ctr">
              <a:lnSpc>
                <a:spcPct val="115000"/>
              </a:lnSpc>
              <a:spcBef>
                <a:spcPts val="0"/>
              </a:spcBef>
              <a:spcAft>
                <a:spcPts val="0"/>
              </a:spcAft>
              <a:buSzPts val="1482"/>
              <a:buNone/>
            </a:pPr>
            <a:r>
              <a:t/>
            </a:r>
            <a:endParaRPr u="sng">
              <a:solidFill>
                <a:srgbClr val="3D3D3D"/>
              </a:solidFill>
            </a:endParaRPr>
          </a:p>
          <a:p>
            <a:pPr indent="0" lvl="0" marL="114300" rtl="0" algn="l">
              <a:lnSpc>
                <a:spcPct val="115000"/>
              </a:lnSpc>
              <a:spcBef>
                <a:spcPts val="0"/>
              </a:spcBef>
              <a:spcAft>
                <a:spcPts val="0"/>
              </a:spcAft>
              <a:buSzPts val="1482"/>
              <a:buNone/>
            </a:pPr>
            <a:r>
              <a:t/>
            </a:r>
            <a:endParaRPr>
              <a:solidFill>
                <a:srgbClr val="3D3D3D"/>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106"/>
          <p:cNvSpPr txBox="1"/>
          <p:nvPr>
            <p:ph type="title"/>
          </p:nvPr>
        </p:nvSpPr>
        <p:spPr>
          <a:xfrm>
            <a:off x="540300" y="445025"/>
            <a:ext cx="5022300" cy="10050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rgbClr val="1D033E"/>
              </a:buClr>
              <a:buSzPts val="2800"/>
              <a:buNone/>
            </a:pPr>
            <a:r>
              <a:rPr lang="en"/>
              <a:t>Send me an email</a:t>
            </a:r>
            <a:endParaRPr/>
          </a:p>
        </p:txBody>
      </p:sp>
      <p:sp>
        <p:nvSpPr>
          <p:cNvPr id="646" name="Google Shape;646;p106"/>
          <p:cNvSpPr txBox="1"/>
          <p:nvPr>
            <p:ph idx="1" type="body"/>
          </p:nvPr>
        </p:nvSpPr>
        <p:spPr>
          <a:xfrm>
            <a:off x="540300" y="1106501"/>
            <a:ext cx="8063400" cy="3574500"/>
          </a:xfrm>
          <a:prstGeom prst="rect">
            <a:avLst/>
          </a:prstGeom>
          <a:noFill/>
          <a:ln>
            <a:noFill/>
          </a:ln>
        </p:spPr>
        <p:txBody>
          <a:bodyPr anchorCtr="0" anchor="t" bIns="91425" lIns="91425" spcFirstLastPara="1" rIns="91425" wrap="square" tIns="91425">
            <a:normAutofit/>
          </a:bodyPr>
          <a:lstStyle/>
          <a:p>
            <a:pPr indent="0" lvl="0" marL="114300" rtl="0" algn="ctr">
              <a:lnSpc>
                <a:spcPct val="125000"/>
              </a:lnSpc>
              <a:spcBef>
                <a:spcPts val="0"/>
              </a:spcBef>
              <a:spcAft>
                <a:spcPts val="0"/>
              </a:spcAft>
              <a:buSzPts val="1800"/>
              <a:buNone/>
            </a:pPr>
            <a:r>
              <a:t/>
            </a:r>
            <a:endParaRPr u="sng">
              <a:solidFill>
                <a:srgbClr val="0C5ADB"/>
              </a:solidFill>
            </a:endParaRPr>
          </a:p>
          <a:p>
            <a:pPr indent="0" lvl="0" marL="114300" rtl="0" algn="ctr">
              <a:lnSpc>
                <a:spcPct val="125000"/>
              </a:lnSpc>
              <a:spcBef>
                <a:spcPts val="0"/>
              </a:spcBef>
              <a:spcAft>
                <a:spcPts val="0"/>
              </a:spcAft>
              <a:buSzPts val="1800"/>
              <a:buNone/>
            </a:pPr>
            <a:r>
              <a:t/>
            </a:r>
            <a:endParaRPr sz="2400" u="sng">
              <a:solidFill>
                <a:srgbClr val="0C5ADB"/>
              </a:solidFill>
            </a:endParaRPr>
          </a:p>
          <a:p>
            <a:pPr indent="0" lvl="0" marL="114300" rtl="0" algn="ctr">
              <a:lnSpc>
                <a:spcPct val="125000"/>
              </a:lnSpc>
              <a:spcBef>
                <a:spcPts val="0"/>
              </a:spcBef>
              <a:spcAft>
                <a:spcPts val="0"/>
              </a:spcAft>
              <a:buSzPts val="1800"/>
              <a:buNone/>
            </a:pPr>
            <a:r>
              <a:t/>
            </a:r>
            <a:endParaRPr sz="2400" u="sng">
              <a:solidFill>
                <a:srgbClr val="0C5ADB"/>
              </a:solidFill>
            </a:endParaRPr>
          </a:p>
          <a:p>
            <a:pPr indent="0" lvl="0" marL="114300" rtl="0" algn="ctr">
              <a:lnSpc>
                <a:spcPct val="125000"/>
              </a:lnSpc>
              <a:spcBef>
                <a:spcPts val="0"/>
              </a:spcBef>
              <a:spcAft>
                <a:spcPts val="0"/>
              </a:spcAft>
              <a:buSzPts val="1800"/>
              <a:buNone/>
            </a:pPr>
            <a:r>
              <a:rPr lang="en" sz="2400" u="sng">
                <a:solidFill>
                  <a:srgbClr val="6D9EEB"/>
                </a:solidFill>
              </a:rPr>
              <a:t>[replace with instructor email]</a:t>
            </a:r>
            <a:endParaRPr sz="2400" u="sng">
              <a:solidFill>
                <a:srgbClr val="6D9EEB"/>
              </a:solidFill>
            </a:endParaRPr>
          </a:p>
          <a:p>
            <a:pPr indent="0" lvl="0" marL="114300" rtl="0" algn="l">
              <a:lnSpc>
                <a:spcPct val="125000"/>
              </a:lnSpc>
              <a:spcBef>
                <a:spcPts val="0"/>
              </a:spcBef>
              <a:spcAft>
                <a:spcPts val="0"/>
              </a:spcAft>
              <a:buSzPts val="1800"/>
              <a:buNone/>
            </a:pPr>
            <a:r>
              <a:t/>
            </a:r>
            <a:endParaRPr>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107"/>
          <p:cNvSpPr txBox="1"/>
          <p:nvPr>
            <p:ph type="title"/>
          </p:nvPr>
        </p:nvSpPr>
        <p:spPr>
          <a:xfrm>
            <a:off x="291000" y="440700"/>
            <a:ext cx="3327600" cy="1137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t>Pre-Survey</a:t>
            </a:r>
            <a:endParaRPr/>
          </a:p>
        </p:txBody>
      </p:sp>
      <p:sp>
        <p:nvSpPr>
          <p:cNvPr id="652" name="Google Shape;652;p107"/>
          <p:cNvSpPr txBox="1"/>
          <p:nvPr>
            <p:ph idx="1" type="body"/>
          </p:nvPr>
        </p:nvSpPr>
        <p:spPr>
          <a:xfrm>
            <a:off x="4492375" y="552900"/>
            <a:ext cx="4112400" cy="1858800"/>
          </a:xfrm>
          <a:prstGeom prst="rect">
            <a:avLst/>
          </a:prstGeom>
          <a:noFill/>
          <a:ln>
            <a:noFill/>
          </a:ln>
        </p:spPr>
        <p:txBody>
          <a:bodyPr anchorCtr="0" anchor="t" bIns="91425" lIns="91425" spcFirstLastPara="1" rIns="91425" wrap="square" tIns="91425">
            <a:normAutofit/>
          </a:bodyPr>
          <a:lstStyle/>
          <a:p>
            <a:pPr indent="-342900" lvl="0" marL="457200" rtl="0" algn="l">
              <a:lnSpc>
                <a:spcPct val="125000"/>
              </a:lnSpc>
              <a:spcBef>
                <a:spcPts val="0"/>
              </a:spcBef>
              <a:spcAft>
                <a:spcPts val="0"/>
              </a:spcAft>
              <a:buSzPts val="1800"/>
              <a:buAutoNum type="arabicPeriod"/>
            </a:pPr>
            <a:r>
              <a:rPr lang="en"/>
              <a:t>Open up the Google Chrome browser.</a:t>
            </a:r>
            <a:endParaRPr/>
          </a:p>
          <a:p>
            <a:pPr indent="-342900" lvl="0" marL="457200" rtl="0" algn="l">
              <a:lnSpc>
                <a:spcPct val="125000"/>
              </a:lnSpc>
              <a:spcBef>
                <a:spcPts val="0"/>
              </a:spcBef>
              <a:spcAft>
                <a:spcPts val="0"/>
              </a:spcAft>
              <a:buSzPts val="1800"/>
              <a:buAutoNum type="arabicPeriod"/>
            </a:pPr>
            <a:r>
              <a:rPr lang="en"/>
              <a:t>In the web address, enter in the URL and complete the </a:t>
            </a:r>
            <a:r>
              <a:rPr b="1" lang="en">
                <a:latin typeface="Poppins"/>
                <a:ea typeface="Poppins"/>
                <a:cs typeface="Poppins"/>
                <a:sym typeface="Poppins"/>
              </a:rPr>
              <a:t>pre-survey</a:t>
            </a:r>
            <a:endParaRPr b="1">
              <a:latin typeface="Poppins"/>
              <a:ea typeface="Poppins"/>
              <a:cs typeface="Poppins"/>
              <a:sym typeface="Poppins"/>
            </a:endParaRPr>
          </a:p>
        </p:txBody>
      </p:sp>
      <p:sp>
        <p:nvSpPr>
          <p:cNvPr id="653" name="Google Shape;653;p107"/>
          <p:cNvSpPr/>
          <p:nvPr/>
        </p:nvSpPr>
        <p:spPr>
          <a:xfrm>
            <a:off x="872300" y="2666125"/>
            <a:ext cx="7732500" cy="827100"/>
          </a:xfrm>
          <a:prstGeom prst="rect">
            <a:avLst/>
          </a:prstGeom>
          <a:solidFill>
            <a:srgbClr val="0C5AD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
        <p:nvSpPr>
          <p:cNvPr id="654" name="Google Shape;654;p107"/>
          <p:cNvSpPr txBox="1"/>
          <p:nvPr/>
        </p:nvSpPr>
        <p:spPr>
          <a:xfrm>
            <a:off x="1092875" y="2761525"/>
            <a:ext cx="7436100" cy="7317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800"/>
              <a:buFont typeface="Arial"/>
              <a:buNone/>
            </a:pPr>
            <a:r>
              <a:rPr b="1" lang="en" sz="3000" u="sng">
                <a:solidFill>
                  <a:schemeClr val="lt1"/>
                </a:solidFill>
                <a:latin typeface="Poppins"/>
                <a:ea typeface="Poppins"/>
                <a:cs typeface="Poppins"/>
                <a:sym typeface="Poppins"/>
                <a:hlinkClick r:id="rId3">
                  <a:extLst>
                    <a:ext uri="{A12FA001-AC4F-418D-AE19-62706E023703}">
                      <ahyp:hlinkClr val="tx"/>
                    </a:ext>
                  </a:extLst>
                </a:hlinkClick>
              </a:rPr>
              <a:t>https://tinyurl.com/DSH-Pre-Survey</a:t>
            </a:r>
            <a:endParaRPr b="1" sz="3000">
              <a:solidFill>
                <a:schemeClr val="lt1"/>
              </a:solidFill>
              <a:latin typeface="Poppins"/>
              <a:ea typeface="Poppins"/>
              <a:cs typeface="Poppins"/>
              <a:sym typeface="Poppins"/>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108"/>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Wrap-Up</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109"/>
          <p:cNvSpPr txBox="1"/>
          <p:nvPr>
            <p:ph type="title"/>
          </p:nvPr>
        </p:nvSpPr>
        <p:spPr>
          <a:xfrm>
            <a:off x="540300" y="445025"/>
            <a:ext cx="6166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solidFill>
                  <a:srgbClr val="0E84F7"/>
                </a:solidFill>
              </a:rPr>
              <a:t>Wrap-Up</a:t>
            </a:r>
            <a:endParaRPr sz="2820">
              <a:solidFill>
                <a:srgbClr val="0E84F7"/>
              </a:solidFill>
            </a:endParaRPr>
          </a:p>
        </p:txBody>
      </p:sp>
      <p:sp>
        <p:nvSpPr>
          <p:cNvPr id="665" name="Google Shape;665;p109"/>
          <p:cNvSpPr txBox="1"/>
          <p:nvPr>
            <p:ph idx="1" type="body"/>
          </p:nvPr>
        </p:nvSpPr>
        <p:spPr>
          <a:xfrm>
            <a:off x="540300" y="1152475"/>
            <a:ext cx="5299800" cy="35106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chemeClr val="dk1"/>
              </a:buClr>
              <a:buSzPts val="2000"/>
              <a:buChar char="➔"/>
            </a:pPr>
            <a:r>
              <a:rPr lang="en" sz="2000">
                <a:solidFill>
                  <a:schemeClr val="dk1"/>
                </a:solidFill>
              </a:rPr>
              <a:t>Questions from class</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Come with an email address for someone so next week we can send them an email </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Turn in Devices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61"/>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Purpose of this Course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62"/>
          <p:cNvSpPr txBox="1"/>
          <p:nvPr/>
        </p:nvSpPr>
        <p:spPr>
          <a:xfrm>
            <a:off x="442675" y="986000"/>
            <a:ext cx="4626300" cy="273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50">
                <a:solidFill>
                  <a:srgbClr val="0D0D0D"/>
                </a:solidFill>
                <a:latin typeface="Poppins"/>
                <a:ea typeface="Poppins"/>
                <a:cs typeface="Poppins"/>
                <a:sym typeface="Poppins"/>
              </a:rPr>
              <a:t>This program is here to help you learn the digital skills you need to feel confident using technology in your daily life.</a:t>
            </a:r>
            <a:endParaRPr sz="1250">
              <a:solidFill>
                <a:srgbClr val="0D0D0D"/>
              </a:solidFill>
              <a:latin typeface="Poppins"/>
              <a:ea typeface="Poppins"/>
              <a:cs typeface="Poppins"/>
              <a:sym typeface="Poppins"/>
            </a:endParaRPr>
          </a:p>
          <a:p>
            <a:pPr indent="0" lvl="0" marL="0" rtl="0" algn="l">
              <a:lnSpc>
                <a:spcPct val="115000"/>
              </a:lnSpc>
              <a:spcBef>
                <a:spcPts val="1200"/>
              </a:spcBef>
              <a:spcAft>
                <a:spcPts val="0"/>
              </a:spcAft>
              <a:buClr>
                <a:schemeClr val="dk1"/>
              </a:buClr>
              <a:buSzPts val="1100"/>
              <a:buFont typeface="Arial"/>
              <a:buNone/>
            </a:pPr>
            <a:r>
              <a:rPr lang="en" sz="1250">
                <a:solidFill>
                  <a:srgbClr val="0D0D0D"/>
                </a:solidFill>
                <a:latin typeface="Poppins"/>
                <a:ea typeface="Poppins"/>
                <a:cs typeface="Poppins"/>
                <a:sym typeface="Poppins"/>
              </a:rPr>
              <a:t>The Digital Skills Hub is a community effort, supported by the City of Columbus and Franklin County, to make sure everyone has the opportunity to keep up with today’s digital world.</a:t>
            </a:r>
            <a:endParaRPr sz="1250">
              <a:solidFill>
                <a:srgbClr val="0D0D0D"/>
              </a:solidFill>
              <a:latin typeface="Poppins"/>
              <a:ea typeface="Poppins"/>
              <a:cs typeface="Poppins"/>
              <a:sym typeface="Poppins"/>
            </a:endParaRPr>
          </a:p>
          <a:p>
            <a:pPr indent="0" lvl="0" marL="0" rtl="0" algn="l">
              <a:lnSpc>
                <a:spcPct val="115000"/>
              </a:lnSpc>
              <a:spcBef>
                <a:spcPts val="1200"/>
              </a:spcBef>
              <a:spcAft>
                <a:spcPts val="0"/>
              </a:spcAft>
              <a:buClr>
                <a:schemeClr val="dk1"/>
              </a:buClr>
              <a:buSzPts val="1100"/>
              <a:buFont typeface="Arial"/>
              <a:buNone/>
            </a:pPr>
            <a:r>
              <a:rPr lang="en" sz="1250">
                <a:solidFill>
                  <a:srgbClr val="0D0D0D"/>
                </a:solidFill>
                <a:latin typeface="Poppins"/>
                <a:ea typeface="Poppins"/>
                <a:cs typeface="Poppins"/>
                <a:sym typeface="Poppins"/>
              </a:rPr>
              <a:t>We’re excited to have you here and help you build the skills that will make technology easier to use and more helpful for you!</a:t>
            </a:r>
            <a:endParaRPr sz="1250">
              <a:solidFill>
                <a:srgbClr val="0D0D0D"/>
              </a:solidFill>
              <a:latin typeface="Poppins"/>
              <a:ea typeface="Poppins"/>
              <a:cs typeface="Poppins"/>
              <a:sym typeface="Poppins"/>
            </a:endParaRPr>
          </a:p>
          <a:p>
            <a:pPr indent="0" lvl="0" marL="0" rtl="0" algn="l">
              <a:lnSpc>
                <a:spcPct val="115000"/>
              </a:lnSpc>
              <a:spcBef>
                <a:spcPts val="1200"/>
              </a:spcBef>
              <a:spcAft>
                <a:spcPts val="0"/>
              </a:spcAft>
              <a:buNone/>
            </a:pPr>
            <a:r>
              <a:rPr lang="en" sz="1250">
                <a:solidFill>
                  <a:srgbClr val="0D0D0D"/>
                </a:solidFill>
                <a:latin typeface="Poppins"/>
                <a:ea typeface="Poppins"/>
                <a:cs typeface="Poppins"/>
                <a:sym typeface="Poppins"/>
              </a:rPr>
              <a:t> </a:t>
            </a:r>
            <a:endParaRPr sz="1250">
              <a:solidFill>
                <a:srgbClr val="0D0D0D"/>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t/>
            </a:r>
            <a:endParaRPr sz="1250">
              <a:solidFill>
                <a:srgbClr val="0D0D0D"/>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Poppins"/>
              <a:ea typeface="Poppins"/>
              <a:cs typeface="Poppins"/>
              <a:sym typeface="Poppins"/>
            </a:endParaRPr>
          </a:p>
          <a:p>
            <a:pPr indent="0" lvl="0" marL="0" rtl="0" algn="l">
              <a:spcBef>
                <a:spcPts val="0"/>
              </a:spcBef>
              <a:spcAft>
                <a:spcPts val="0"/>
              </a:spcAft>
              <a:buNone/>
            </a:pPr>
            <a:r>
              <a:t/>
            </a:r>
            <a:endParaRPr sz="1250">
              <a:solidFill>
                <a:schemeClr val="dk1"/>
              </a:solidFill>
              <a:latin typeface="Poppins Medium"/>
              <a:ea typeface="Poppins Medium"/>
              <a:cs typeface="Poppins Medium"/>
              <a:sym typeface="Poppins Medium"/>
            </a:endParaRPr>
          </a:p>
        </p:txBody>
      </p:sp>
      <p:pic>
        <p:nvPicPr>
          <p:cNvPr id="305" name="Google Shape;305;p62" title="ConnectUS_Logo_With_Tagline.png"/>
          <p:cNvPicPr preferRelativeResize="0"/>
          <p:nvPr/>
        </p:nvPicPr>
        <p:blipFill>
          <a:blip r:embed="rId3">
            <a:alphaModFix/>
          </a:blip>
          <a:stretch>
            <a:fillRect/>
          </a:stretch>
        </p:blipFill>
        <p:spPr>
          <a:xfrm>
            <a:off x="624174" y="4335910"/>
            <a:ext cx="1158277" cy="489229"/>
          </a:xfrm>
          <a:prstGeom prst="rect">
            <a:avLst/>
          </a:prstGeom>
          <a:noFill/>
          <a:ln>
            <a:noFill/>
          </a:ln>
        </p:spPr>
      </p:pic>
      <p:pic>
        <p:nvPicPr>
          <p:cNvPr id="306" name="Google Shape;306;p62"/>
          <p:cNvPicPr preferRelativeResize="0"/>
          <p:nvPr/>
        </p:nvPicPr>
        <p:blipFill rotWithShape="1">
          <a:blip r:embed="rId4">
            <a:alphaModFix/>
          </a:blip>
          <a:srcRect b="0" l="0" r="81579" t="0"/>
          <a:stretch/>
        </p:blipFill>
        <p:spPr>
          <a:xfrm>
            <a:off x="624175" y="3747135"/>
            <a:ext cx="1160750" cy="489230"/>
          </a:xfrm>
          <a:prstGeom prst="rect">
            <a:avLst/>
          </a:prstGeom>
          <a:noFill/>
          <a:ln>
            <a:noFill/>
          </a:ln>
        </p:spPr>
      </p:pic>
      <p:pic>
        <p:nvPicPr>
          <p:cNvPr id="307" name="Google Shape;307;p62"/>
          <p:cNvPicPr preferRelativeResize="0"/>
          <p:nvPr/>
        </p:nvPicPr>
        <p:blipFill rotWithShape="1">
          <a:blip r:embed="rId5">
            <a:alphaModFix/>
          </a:blip>
          <a:srcRect b="0" l="0" r="0" t="0"/>
          <a:stretch/>
        </p:blipFill>
        <p:spPr>
          <a:xfrm>
            <a:off x="1863327" y="3747135"/>
            <a:ext cx="1275145" cy="528588"/>
          </a:xfrm>
          <a:prstGeom prst="rect">
            <a:avLst/>
          </a:prstGeom>
          <a:noFill/>
          <a:ln>
            <a:noFill/>
          </a:ln>
        </p:spPr>
      </p:pic>
      <p:sp>
        <p:nvSpPr>
          <p:cNvPr id="308" name="Google Shape;308;p62"/>
          <p:cNvSpPr txBox="1"/>
          <p:nvPr>
            <p:ph type="ctrTitle"/>
          </p:nvPr>
        </p:nvSpPr>
        <p:spPr>
          <a:xfrm>
            <a:off x="311700" y="302325"/>
            <a:ext cx="5752800" cy="635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sz="2800"/>
              <a:t>Welcome to the Digital Skills Hub!</a:t>
            </a:r>
            <a:endParaRPr sz="2500"/>
          </a:p>
        </p:txBody>
      </p:sp>
      <p:pic>
        <p:nvPicPr>
          <p:cNvPr id="309" name="Google Shape;309;p62"/>
          <p:cNvPicPr preferRelativeResize="0"/>
          <p:nvPr/>
        </p:nvPicPr>
        <p:blipFill>
          <a:blip r:embed="rId6">
            <a:alphaModFix/>
          </a:blip>
          <a:stretch>
            <a:fillRect/>
          </a:stretch>
        </p:blipFill>
        <p:spPr>
          <a:xfrm>
            <a:off x="1860850" y="4412852"/>
            <a:ext cx="1498800" cy="374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3" name="Shape 313"/>
        <p:cNvGrpSpPr/>
        <p:nvPr/>
      </p:nvGrpSpPr>
      <p:grpSpPr>
        <a:xfrm>
          <a:off x="0" y="0"/>
          <a:ext cx="0" cy="0"/>
          <a:chOff x="0" y="0"/>
          <a:chExt cx="0" cy="0"/>
        </a:xfrm>
      </p:grpSpPr>
      <p:sp>
        <p:nvSpPr>
          <p:cNvPr id="314" name="Google Shape;314;p63"/>
          <p:cNvSpPr txBox="1"/>
          <p:nvPr>
            <p:ph type="ctrTitle"/>
          </p:nvPr>
        </p:nvSpPr>
        <p:spPr>
          <a:xfrm>
            <a:off x="311700" y="302325"/>
            <a:ext cx="5518200" cy="1017000"/>
          </a:xfrm>
          <a:prstGeom prst="rect">
            <a:avLst/>
          </a:prstGeom>
        </p:spPr>
        <p:txBody>
          <a:bodyPr anchorCtr="0" anchor="t" bIns="91425" lIns="91425" spcFirstLastPara="1" rIns="91425" wrap="square" tIns="91425">
            <a:normAutofit/>
          </a:bodyPr>
          <a:lstStyle/>
          <a:p>
            <a:pPr indent="0" lvl="0" marL="0" rtl="0" algn="l">
              <a:lnSpc>
                <a:spcPct val="115000"/>
              </a:lnSpc>
              <a:spcBef>
                <a:spcPts val="1800"/>
              </a:spcBef>
              <a:spcAft>
                <a:spcPts val="600"/>
              </a:spcAft>
              <a:buClr>
                <a:schemeClr val="dk1"/>
              </a:buClr>
              <a:buSzPts val="1100"/>
              <a:buFont typeface="Arial"/>
              <a:buNone/>
            </a:pPr>
            <a:r>
              <a:rPr lang="en" sz="2500"/>
              <a:t>Importance of Digital Skills in Today's World</a:t>
            </a:r>
            <a:endParaRPr sz="2500"/>
          </a:p>
        </p:txBody>
      </p:sp>
      <p:sp>
        <p:nvSpPr>
          <p:cNvPr id="315" name="Google Shape;315;p63"/>
          <p:cNvSpPr txBox="1"/>
          <p:nvPr/>
        </p:nvSpPr>
        <p:spPr>
          <a:xfrm>
            <a:off x="311700" y="1461250"/>
            <a:ext cx="4713900" cy="3204900"/>
          </a:xfrm>
          <a:prstGeom prst="rect">
            <a:avLst/>
          </a:prstGeom>
          <a:noFill/>
          <a:ln>
            <a:noFill/>
          </a:ln>
        </p:spPr>
        <p:txBody>
          <a:bodyPr anchorCtr="0" anchor="t" bIns="91425" lIns="91425" spcFirstLastPara="1" rIns="91425" wrap="square" tIns="91425">
            <a:noAutofit/>
          </a:bodyPr>
          <a:lstStyle/>
          <a:p>
            <a:pPr indent="-193675" lvl="0" marL="342900" rtl="0" algn="l">
              <a:lnSpc>
                <a:spcPct val="115000"/>
              </a:lnSpc>
              <a:spcBef>
                <a:spcPts val="0"/>
              </a:spcBef>
              <a:spcAft>
                <a:spcPts val="0"/>
              </a:spcAft>
              <a:buClr>
                <a:schemeClr val="dk1"/>
              </a:buClr>
              <a:buSzPts val="1250"/>
              <a:buFont typeface="Poppins"/>
              <a:buChar char="●"/>
            </a:pPr>
            <a:r>
              <a:rPr lang="en" sz="1250">
                <a:solidFill>
                  <a:schemeClr val="dk1"/>
                </a:solidFill>
                <a:latin typeface="Poppins"/>
                <a:ea typeface="Poppins"/>
                <a:cs typeface="Poppins"/>
                <a:sym typeface="Poppins"/>
              </a:rPr>
              <a:t>Digital skills help you get ready for jobs by giving you the tools to succeed in a world where technology is everywhere.</a:t>
            </a:r>
            <a:endParaRPr sz="1250">
              <a:solidFill>
                <a:schemeClr val="dk1"/>
              </a:solidFill>
              <a:latin typeface="Poppins"/>
              <a:ea typeface="Poppins"/>
              <a:cs typeface="Poppins"/>
              <a:sym typeface="Poppins"/>
            </a:endParaRPr>
          </a:p>
          <a:p>
            <a:pPr indent="0" lvl="0" marL="342900" rtl="0" algn="l">
              <a:lnSpc>
                <a:spcPct val="115000"/>
              </a:lnSpc>
              <a:spcBef>
                <a:spcPts val="0"/>
              </a:spcBef>
              <a:spcAft>
                <a:spcPts val="0"/>
              </a:spcAft>
              <a:buNone/>
            </a:pPr>
            <a:r>
              <a:t/>
            </a:r>
            <a:endParaRPr sz="1250">
              <a:solidFill>
                <a:schemeClr val="dk1"/>
              </a:solidFill>
              <a:latin typeface="Poppins"/>
              <a:ea typeface="Poppins"/>
              <a:cs typeface="Poppins"/>
              <a:sym typeface="Poppins"/>
            </a:endParaRPr>
          </a:p>
          <a:p>
            <a:pPr indent="-193675" lvl="0" marL="342900" rtl="0" algn="l">
              <a:lnSpc>
                <a:spcPct val="115000"/>
              </a:lnSpc>
              <a:spcBef>
                <a:spcPts val="0"/>
              </a:spcBef>
              <a:spcAft>
                <a:spcPts val="0"/>
              </a:spcAft>
              <a:buClr>
                <a:schemeClr val="dk1"/>
              </a:buClr>
              <a:buSzPts val="1250"/>
              <a:buFont typeface="Poppins"/>
              <a:buChar char="●"/>
            </a:pPr>
            <a:r>
              <a:rPr lang="en" sz="1250">
                <a:solidFill>
                  <a:schemeClr val="dk1"/>
                </a:solidFill>
                <a:latin typeface="Poppins"/>
                <a:ea typeface="Poppins"/>
                <a:cs typeface="Poppins"/>
                <a:sym typeface="Poppins"/>
              </a:rPr>
              <a:t>These skills also make it easier to use important online services, like banking, healthcare, education, and staying connected with friends and family.</a:t>
            </a:r>
            <a:endParaRPr sz="1250">
              <a:solidFill>
                <a:schemeClr val="dk1"/>
              </a:solidFill>
              <a:latin typeface="Poppins"/>
              <a:ea typeface="Poppins"/>
              <a:cs typeface="Poppins"/>
              <a:sym typeface="Poppins"/>
            </a:endParaRPr>
          </a:p>
          <a:p>
            <a:pPr indent="0" lvl="0" marL="342900" rtl="0" algn="l">
              <a:lnSpc>
                <a:spcPct val="115000"/>
              </a:lnSpc>
              <a:spcBef>
                <a:spcPts val="0"/>
              </a:spcBef>
              <a:spcAft>
                <a:spcPts val="0"/>
              </a:spcAft>
              <a:buNone/>
            </a:pPr>
            <a:r>
              <a:t/>
            </a:r>
            <a:endParaRPr sz="1250">
              <a:solidFill>
                <a:schemeClr val="dk1"/>
              </a:solidFill>
              <a:latin typeface="Poppins"/>
              <a:ea typeface="Poppins"/>
              <a:cs typeface="Poppins"/>
              <a:sym typeface="Poppins"/>
            </a:endParaRPr>
          </a:p>
          <a:p>
            <a:pPr indent="-193675" lvl="0" marL="342900" rtl="0" algn="l">
              <a:lnSpc>
                <a:spcPct val="115000"/>
              </a:lnSpc>
              <a:spcBef>
                <a:spcPts val="0"/>
              </a:spcBef>
              <a:spcAft>
                <a:spcPts val="0"/>
              </a:spcAft>
              <a:buClr>
                <a:schemeClr val="dk1"/>
              </a:buClr>
              <a:buSzPts val="1250"/>
              <a:buFont typeface="Poppins"/>
              <a:buChar char="●"/>
            </a:pPr>
            <a:r>
              <a:rPr lang="en" sz="1250">
                <a:solidFill>
                  <a:schemeClr val="dk1"/>
                </a:solidFill>
                <a:latin typeface="Poppins"/>
                <a:ea typeface="Poppins"/>
                <a:cs typeface="Poppins"/>
                <a:sym typeface="Poppins"/>
              </a:rPr>
              <a:t>By learning these skills, you’ll be able to fully participate in today’s society and feel more included, connected, and empowered in a world that’s always changing.</a:t>
            </a:r>
            <a:endParaRPr sz="125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50">
              <a:solidFill>
                <a:schemeClr val="dk1"/>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64"/>
          <p:cNvSpPr txBox="1"/>
          <p:nvPr/>
        </p:nvSpPr>
        <p:spPr>
          <a:xfrm>
            <a:off x="535137" y="432750"/>
            <a:ext cx="4098300" cy="11373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800"/>
              <a:buFont typeface="Arial"/>
              <a:buNone/>
            </a:pPr>
            <a:r>
              <a:rPr b="1" lang="en" sz="2800">
                <a:solidFill>
                  <a:schemeClr val="dk1"/>
                </a:solidFill>
                <a:latin typeface="Poppins"/>
                <a:ea typeface="Poppins"/>
                <a:cs typeface="Poppins"/>
                <a:sym typeface="Poppins"/>
              </a:rPr>
              <a:t>Alternative </a:t>
            </a:r>
            <a:r>
              <a:rPr b="1" lang="en" sz="2800">
                <a:solidFill>
                  <a:schemeClr val="dk1"/>
                </a:solidFill>
                <a:latin typeface="Poppins"/>
                <a:ea typeface="Poppins"/>
                <a:cs typeface="Poppins"/>
                <a:sym typeface="Poppins"/>
              </a:rPr>
              <a:t>Activities</a:t>
            </a:r>
            <a:endParaRPr b="1" i="0" sz="2800" u="none" cap="none" strike="noStrike">
              <a:solidFill>
                <a:schemeClr val="dk1"/>
              </a:solidFill>
              <a:latin typeface="Poppins"/>
              <a:ea typeface="Poppins"/>
              <a:cs typeface="Poppins"/>
              <a:sym typeface="Poppins"/>
            </a:endParaRPr>
          </a:p>
        </p:txBody>
      </p:sp>
      <p:sp>
        <p:nvSpPr>
          <p:cNvPr id="321" name="Google Shape;321;p64"/>
          <p:cNvSpPr txBox="1"/>
          <p:nvPr/>
        </p:nvSpPr>
        <p:spPr>
          <a:xfrm>
            <a:off x="535125" y="1327850"/>
            <a:ext cx="5430000" cy="3251400"/>
          </a:xfrm>
          <a:prstGeom prst="rect">
            <a:avLst/>
          </a:prstGeom>
          <a:noFill/>
          <a:ln>
            <a:noFill/>
          </a:ln>
        </p:spPr>
        <p:txBody>
          <a:bodyPr anchorCtr="0" anchor="t" bIns="91425" lIns="91425" spcFirstLastPara="1" rIns="91425" wrap="square" tIns="91425">
            <a:normAutofit fontScale="92500" lnSpcReduction="10000"/>
          </a:bodyPr>
          <a:lstStyle/>
          <a:p>
            <a:pPr indent="0" lvl="0" marL="0" marR="0" rtl="0" algn="l">
              <a:lnSpc>
                <a:spcPct val="125000"/>
              </a:lnSpc>
              <a:spcBef>
                <a:spcPts val="0"/>
              </a:spcBef>
              <a:spcAft>
                <a:spcPts val="0"/>
              </a:spcAft>
              <a:buClr>
                <a:srgbClr val="000000"/>
              </a:buClr>
              <a:buSzPct val="100000"/>
              <a:buFont typeface="Arial"/>
              <a:buNone/>
            </a:pPr>
            <a:r>
              <a:rPr lang="en" sz="1800">
                <a:solidFill>
                  <a:srgbClr val="3D3D3D"/>
                </a:solidFill>
                <a:latin typeface="Poppins Medium"/>
                <a:ea typeface="Poppins Medium"/>
                <a:cs typeface="Poppins Medium"/>
                <a:sym typeface="Poppins Medium"/>
              </a:rPr>
              <a:t>While the content in this course is best suited for beginners, additional activities for students with intermediate digital skills are included. </a:t>
            </a:r>
            <a:endParaRPr sz="1800">
              <a:solidFill>
                <a:srgbClr val="3D3D3D"/>
              </a:solidFill>
              <a:latin typeface="Poppins Medium"/>
              <a:ea typeface="Poppins Medium"/>
              <a:cs typeface="Poppins Medium"/>
              <a:sym typeface="Poppins Medium"/>
            </a:endParaRPr>
          </a:p>
          <a:p>
            <a:pPr indent="0" lvl="0" marL="0" marR="0" rtl="0" algn="l">
              <a:lnSpc>
                <a:spcPct val="125000"/>
              </a:lnSpc>
              <a:spcBef>
                <a:spcPts val="0"/>
              </a:spcBef>
              <a:spcAft>
                <a:spcPts val="0"/>
              </a:spcAft>
              <a:buClr>
                <a:srgbClr val="000000"/>
              </a:buClr>
              <a:buSzPct val="100000"/>
              <a:buFont typeface="Arial"/>
              <a:buNone/>
            </a:pPr>
            <a:r>
              <a:t/>
            </a:r>
            <a:endParaRPr sz="1800">
              <a:solidFill>
                <a:srgbClr val="3D3D3D"/>
              </a:solidFill>
              <a:latin typeface="Poppins Medium"/>
              <a:ea typeface="Poppins Medium"/>
              <a:cs typeface="Poppins Medium"/>
              <a:sym typeface="Poppins Medium"/>
            </a:endParaRPr>
          </a:p>
          <a:p>
            <a:pPr indent="0" lvl="0" marL="0" marR="0" rtl="0" algn="l">
              <a:lnSpc>
                <a:spcPct val="125000"/>
              </a:lnSpc>
              <a:spcBef>
                <a:spcPts val="0"/>
              </a:spcBef>
              <a:spcAft>
                <a:spcPts val="0"/>
              </a:spcAft>
              <a:buClr>
                <a:srgbClr val="000000"/>
              </a:buClr>
              <a:buSzPct val="100000"/>
              <a:buFont typeface="Arial"/>
              <a:buNone/>
            </a:pPr>
            <a:r>
              <a:rPr lang="en" sz="1800">
                <a:solidFill>
                  <a:srgbClr val="3D3D3D"/>
                </a:solidFill>
                <a:latin typeface="Poppins Medium"/>
                <a:ea typeface="Poppins Medium"/>
                <a:cs typeface="Poppins Medium"/>
                <a:sym typeface="Poppins Medium"/>
              </a:rPr>
              <a:t>The arrow icon indicates an activity that can be completed independently by those with advanced digital skills. </a:t>
            </a:r>
            <a:endParaRPr sz="1800">
              <a:solidFill>
                <a:srgbClr val="3D3D3D"/>
              </a:solidFill>
              <a:latin typeface="Poppins Medium"/>
              <a:ea typeface="Poppins Medium"/>
              <a:cs typeface="Poppins Medium"/>
              <a:sym typeface="Poppins Medium"/>
            </a:endParaRPr>
          </a:p>
          <a:p>
            <a:pPr indent="0" lvl="0" marL="0" marR="0" rtl="0" algn="l">
              <a:lnSpc>
                <a:spcPct val="125000"/>
              </a:lnSpc>
              <a:spcBef>
                <a:spcPts val="0"/>
              </a:spcBef>
              <a:spcAft>
                <a:spcPts val="0"/>
              </a:spcAft>
              <a:buClr>
                <a:srgbClr val="000000"/>
              </a:buClr>
              <a:buSzPct val="100000"/>
              <a:buFont typeface="Arial"/>
              <a:buNone/>
            </a:pPr>
            <a:r>
              <a:t/>
            </a:r>
            <a:endParaRPr sz="1800">
              <a:solidFill>
                <a:srgbClr val="3D3D3D"/>
              </a:solidFill>
              <a:latin typeface="Poppins Medium"/>
              <a:ea typeface="Poppins Medium"/>
              <a:cs typeface="Poppins Medium"/>
              <a:sym typeface="Poppins Medium"/>
            </a:endParaRPr>
          </a:p>
          <a:p>
            <a:pPr indent="0" lvl="0" marL="0" marR="0" rtl="0" algn="l">
              <a:lnSpc>
                <a:spcPct val="125000"/>
              </a:lnSpc>
              <a:spcBef>
                <a:spcPts val="0"/>
              </a:spcBef>
              <a:spcAft>
                <a:spcPts val="0"/>
              </a:spcAft>
              <a:buClr>
                <a:srgbClr val="000000"/>
              </a:buClr>
              <a:buSzPct val="100000"/>
              <a:buFont typeface="Arial"/>
              <a:buNone/>
            </a:pPr>
            <a:r>
              <a:rPr lang="en" sz="1800">
                <a:solidFill>
                  <a:srgbClr val="3D3D3D"/>
                </a:solidFill>
                <a:latin typeface="Poppins Medium"/>
                <a:ea typeface="Poppins Medium"/>
                <a:cs typeface="Poppins Medium"/>
                <a:sym typeface="Poppins Medium"/>
              </a:rPr>
              <a:t>Links to these activities can be found in the daily email or by typing the URL into your browser. </a:t>
            </a:r>
            <a:endParaRPr b="0" i="0" sz="1800" u="none" cap="none" strike="noStrike">
              <a:solidFill>
                <a:srgbClr val="3D3D3D"/>
              </a:solidFill>
              <a:latin typeface="Poppins Medium"/>
              <a:ea typeface="Poppins Medium"/>
              <a:cs typeface="Poppins Medium"/>
              <a:sym typeface="Poppins Medium"/>
            </a:endParaRPr>
          </a:p>
        </p:txBody>
      </p:sp>
      <p:sp>
        <p:nvSpPr>
          <p:cNvPr id="322" name="Google Shape;322;p64"/>
          <p:cNvSpPr/>
          <p:nvPr/>
        </p:nvSpPr>
        <p:spPr>
          <a:xfrm>
            <a:off x="6368950" y="1857275"/>
            <a:ext cx="2262600" cy="2080800"/>
          </a:xfrm>
          <a:prstGeom prst="roundRect">
            <a:avLst>
              <a:gd fmla="val 2557" name="adj"/>
            </a:avLst>
          </a:prstGeom>
          <a:solidFill>
            <a:srgbClr val="D3E3FD"/>
          </a:solidFill>
          <a:ln cap="flat" cmpd="sng" w="76200">
            <a:solidFill>
              <a:srgbClr val="FFD85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
        <p:nvSpPr>
          <p:cNvPr id="323" name="Google Shape;323;p64"/>
          <p:cNvSpPr txBox="1"/>
          <p:nvPr/>
        </p:nvSpPr>
        <p:spPr>
          <a:xfrm>
            <a:off x="6437775" y="2533600"/>
            <a:ext cx="2306700" cy="10875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1500">
                <a:solidFill>
                  <a:srgbClr val="1D033E"/>
                </a:solidFill>
                <a:latin typeface="Poppins"/>
                <a:ea typeface="Poppins"/>
                <a:cs typeface="Poppins"/>
                <a:sym typeface="Poppins"/>
              </a:rPr>
              <a:t>Alternate Activity</a:t>
            </a:r>
            <a:endParaRPr b="1" sz="1500">
              <a:solidFill>
                <a:srgbClr val="1D033E"/>
              </a:solidFill>
              <a:latin typeface="Poppins"/>
              <a:ea typeface="Poppins"/>
              <a:cs typeface="Poppins"/>
              <a:sym typeface="Poppins"/>
            </a:endParaRPr>
          </a:p>
          <a:p>
            <a:pPr indent="0" lvl="0" marL="0" rtl="0" algn="l">
              <a:spcBef>
                <a:spcPts val="0"/>
              </a:spcBef>
              <a:spcAft>
                <a:spcPts val="0"/>
              </a:spcAft>
              <a:buNone/>
            </a:pPr>
            <a:r>
              <a:rPr lang="en" sz="1500">
                <a:solidFill>
                  <a:srgbClr val="1D033E"/>
                </a:solidFill>
                <a:latin typeface="Poppins Medium"/>
                <a:ea typeface="Poppins Medium"/>
                <a:cs typeface="Poppins Medium"/>
                <a:sym typeface="Poppins Medium"/>
              </a:rPr>
              <a:t>Explore accessibility features on iPad.</a:t>
            </a:r>
            <a:endParaRPr b="1" sz="1500">
              <a:solidFill>
                <a:srgbClr val="1D033E"/>
              </a:solidFill>
              <a:latin typeface="Poppins"/>
              <a:ea typeface="Poppins"/>
              <a:cs typeface="Poppins"/>
              <a:sym typeface="Poppins"/>
            </a:endParaRPr>
          </a:p>
        </p:txBody>
      </p:sp>
      <p:pic>
        <p:nvPicPr>
          <p:cNvPr id="324" name="Google Shape;324;p64" title="DSH Curriculum Icons Alt Activity.png"/>
          <p:cNvPicPr preferRelativeResize="0"/>
          <p:nvPr/>
        </p:nvPicPr>
        <p:blipFill>
          <a:blip r:embed="rId3">
            <a:alphaModFix/>
          </a:blip>
          <a:stretch>
            <a:fillRect/>
          </a:stretch>
        </p:blipFill>
        <p:spPr>
          <a:xfrm>
            <a:off x="6437775" y="1937750"/>
            <a:ext cx="697300" cy="700800"/>
          </a:xfrm>
          <a:prstGeom prst="rect">
            <a:avLst/>
          </a:prstGeom>
          <a:noFill/>
          <a:ln>
            <a:noFill/>
          </a:ln>
        </p:spPr>
      </p:pic>
      <p:sp>
        <p:nvSpPr>
          <p:cNvPr id="325" name="Google Shape;325;p64"/>
          <p:cNvSpPr txBox="1"/>
          <p:nvPr/>
        </p:nvSpPr>
        <p:spPr>
          <a:xfrm>
            <a:off x="6437775" y="1310075"/>
            <a:ext cx="1873200" cy="3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3D3D3D"/>
                </a:solidFill>
                <a:latin typeface="Poppins Medium"/>
                <a:ea typeface="Poppins Medium"/>
                <a:cs typeface="Poppins Medium"/>
                <a:sym typeface="Poppins Medium"/>
              </a:rPr>
              <a:t>Example:</a:t>
            </a:r>
            <a:endParaRPr sz="1800">
              <a:solidFill>
                <a:srgbClr val="3D3D3D"/>
              </a:solidFill>
              <a:latin typeface="Poppins Medium"/>
              <a:ea typeface="Poppins Medium"/>
              <a:cs typeface="Poppins Medium"/>
              <a:sym typeface="Poppins Medium"/>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