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 id="2147483687" r:id="rId5"/>
    <p:sldMasterId id="214748368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Poppins"/>
      <p:regular r:id="rId37"/>
      <p:bold r:id="rId38"/>
      <p:italic r:id="rId39"/>
      <p:boldItalic r:id="rId40"/>
    </p:embeddedFont>
    <p:embeddedFont>
      <p:font typeface="Poppins Medium"/>
      <p:regular r:id="rId41"/>
      <p:bold r:id="rId42"/>
      <p:italic r:id="rId43"/>
      <p:boldItalic r:id="rId44"/>
    </p:embeddedFont>
    <p:embeddedFont>
      <p:font typeface="Poppins SemiBold"/>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20" Type="http://schemas.openxmlformats.org/officeDocument/2006/relationships/slide" Target="slides/slide13.xml"/><Relationship Id="rId42" Type="http://schemas.openxmlformats.org/officeDocument/2006/relationships/font" Target="fonts/PoppinsMedium-bold.fntdata"/><Relationship Id="rId41" Type="http://schemas.openxmlformats.org/officeDocument/2006/relationships/font" Target="fonts/PoppinsMedium-regular.fntdata"/><Relationship Id="rId22" Type="http://schemas.openxmlformats.org/officeDocument/2006/relationships/slide" Target="slides/slide15.xml"/><Relationship Id="rId44" Type="http://schemas.openxmlformats.org/officeDocument/2006/relationships/font" Target="fonts/PoppinsMedium-boldItalic.fntdata"/><Relationship Id="rId21" Type="http://schemas.openxmlformats.org/officeDocument/2006/relationships/slide" Target="slides/slide14.xml"/><Relationship Id="rId43" Type="http://schemas.openxmlformats.org/officeDocument/2006/relationships/font" Target="fonts/PoppinsMedium-italic.fntdata"/><Relationship Id="rId24" Type="http://schemas.openxmlformats.org/officeDocument/2006/relationships/slide" Target="slides/slide17.xml"/><Relationship Id="rId46" Type="http://schemas.openxmlformats.org/officeDocument/2006/relationships/font" Target="fonts/PoppinsSemiBold-bold.fntdata"/><Relationship Id="rId23" Type="http://schemas.openxmlformats.org/officeDocument/2006/relationships/slide" Target="slides/slide16.xml"/><Relationship Id="rId45" Type="http://schemas.openxmlformats.org/officeDocument/2006/relationships/font" Target="fonts/Poppins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PoppinsSemiBold-boldItalic.fntdata"/><Relationship Id="rId25" Type="http://schemas.openxmlformats.org/officeDocument/2006/relationships/slide" Target="slides/slide18.xml"/><Relationship Id="rId47" Type="http://schemas.openxmlformats.org/officeDocument/2006/relationships/font" Target="fonts/PoppinsSemi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Poppins-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Poppins-italic.fntdata"/><Relationship Id="rId16" Type="http://schemas.openxmlformats.org/officeDocument/2006/relationships/slide" Target="slides/slide9.xml"/><Relationship Id="rId38" Type="http://schemas.openxmlformats.org/officeDocument/2006/relationships/font" Target="fonts/Poppi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hishingquiz.withgoogle.co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anksneveraskthat.com/scam-quiz/"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55ef8573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55ef8573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8751266d44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8751266d4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8751266d44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8751266d44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8751266d44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8751266d44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6c032732ed_0_194: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24" name="Google Shape;324;g36c032732ed_0_194: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6c032732ed_0_200: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30" name="Google Shape;330;g36c032732ed_0_200: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6c032732ed_0_206: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https://phishingquiz.withgoogle.com/</a:t>
            </a:r>
            <a:r>
              <a:rPr lang="en"/>
              <a:t> </a:t>
            </a:r>
            <a:endParaRPr/>
          </a:p>
        </p:txBody>
      </p:sp>
      <p:sp>
        <p:nvSpPr>
          <p:cNvPr id="336" name="Google Shape;336;g36c032732ed_0_206: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6c032732ed_0_213: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00000"/>
              </a:lnSpc>
              <a:spcBef>
                <a:spcPts val="0"/>
              </a:spcBef>
              <a:spcAft>
                <a:spcPts val="0"/>
              </a:spcAft>
              <a:buSzPts val="1100"/>
              <a:buNone/>
            </a:pPr>
            <a:r>
              <a:rPr lang="en" u="sng">
                <a:solidFill>
                  <a:schemeClr val="hlink"/>
                </a:solidFill>
                <a:hlinkClick r:id="rId2"/>
              </a:rPr>
              <a:t>https://www.banksneveraskthat.com/scam-quiz/</a:t>
            </a:r>
            <a:r>
              <a:rPr lang="en"/>
              <a:t> </a:t>
            </a:r>
            <a:endParaRPr/>
          </a:p>
        </p:txBody>
      </p:sp>
      <p:sp>
        <p:nvSpPr>
          <p:cNvPr id="343" name="Google Shape;343;g36c032732ed_0_213: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6c032732ed_0_221:notes"/>
          <p:cNvSpPr txBox="1"/>
          <p:nvPr>
            <p:ph idx="1" type="body"/>
          </p:nvPr>
        </p:nvSpPr>
        <p:spPr>
          <a:xfrm>
            <a:off x="685800" y="4343400"/>
            <a:ext cx="5486400" cy="4114800"/>
          </a:xfrm>
          <a:prstGeom prst="rect">
            <a:avLst/>
          </a:prstGeom>
          <a:noFill/>
          <a:ln>
            <a:noFill/>
          </a:ln>
        </p:spPr>
        <p:txBody>
          <a:bodyPr anchorCtr="0" anchor="t" bIns="91275" lIns="91275" spcFirstLastPara="1" rIns="91275" wrap="square" tIns="9127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
        <p:nvSpPr>
          <p:cNvPr id="351" name="Google Shape;351;g36c032732ed_0_221:notes"/>
          <p:cNvSpPr/>
          <p:nvPr>
            <p:ph idx="2" type="sldImg"/>
          </p:nvPr>
        </p:nvSpPr>
        <p:spPr>
          <a:xfrm>
            <a:off x="398397" y="686112"/>
            <a:ext cx="6061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8751266d44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8751266d44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8751266d44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8751266d44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83796cf89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83796cf89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8751266d44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8751266d44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8751266d44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8751266d44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8751266d44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8751266d44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8751266d44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8751266d44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8751266d44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8751266d44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8751266d44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8751266d44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8751266d44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8751266d44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8751266d44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8751266d44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8751266d44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8751266d44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8751266d44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8751266d44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751266d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8751266d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8751266d4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8751266d4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8751266d4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8751266d4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751266d44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8751266d44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8751266d44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8751266d44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8751266d44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8751266d44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8751266d44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8751266d44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8.jpg"/><Relationship Id="rId3" Type="http://schemas.openxmlformats.org/officeDocument/2006/relationships/image" Target="../media/image6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2.png"/><Relationship Id="rId3" Type="http://schemas.openxmlformats.org/officeDocument/2006/relationships/image" Target="../media/image2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8.jpg"/><Relationship Id="rId3" Type="http://schemas.openxmlformats.org/officeDocument/2006/relationships/image" Target="../media/image6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2.png"/><Relationship Id="rId3" Type="http://schemas.openxmlformats.org/officeDocument/2006/relationships/image" Target="../media/image25.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2.png"/><Relationship Id="rId3" Type="http://schemas.openxmlformats.org/officeDocument/2006/relationships/image" Target="../media/image25.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jpg"/><Relationship Id="rId3" Type="http://schemas.openxmlformats.org/officeDocument/2006/relationships/image" Target="../media/image6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p:cSld name="CUSTOM">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40651" l="11060" r="97" t="-502"/>
          <a:stretch/>
        </p:blipFill>
        <p:spPr>
          <a:xfrm flipH="1" rot="6">
            <a:off x="3" y="3398807"/>
            <a:ext cx="9143997" cy="1744685"/>
          </a:xfrm>
          <a:prstGeom prst="rect">
            <a:avLst/>
          </a:prstGeom>
          <a:noFill/>
          <a:ln>
            <a:noFill/>
          </a:ln>
        </p:spPr>
      </p:pic>
      <p:sp>
        <p:nvSpPr>
          <p:cNvPr id="11" name="Google Shape;11;p2"/>
          <p:cNvSpPr txBox="1"/>
          <p:nvPr>
            <p:ph type="title"/>
          </p:nvPr>
        </p:nvSpPr>
        <p:spPr>
          <a:xfrm>
            <a:off x="540300" y="445025"/>
            <a:ext cx="6166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12" name="Google Shape;12;p2"/>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urple">
  <p:cSld name="TITLE_AND_BODY_2">
    <p:spTree>
      <p:nvGrpSpPr>
        <p:cNvPr id="50" name="Shape 50"/>
        <p:cNvGrpSpPr/>
        <p:nvPr/>
      </p:nvGrpSpPr>
      <p:grpSpPr>
        <a:xfrm>
          <a:off x="0" y="0"/>
          <a:ext cx="0" cy="0"/>
          <a:chOff x="0" y="0"/>
          <a:chExt cx="0" cy="0"/>
        </a:xfrm>
      </p:grpSpPr>
      <p:sp>
        <p:nvSpPr>
          <p:cNvPr id="51" name="Google Shape;51;p11"/>
          <p:cNvSpPr/>
          <p:nvPr/>
        </p:nvSpPr>
        <p:spPr>
          <a:xfrm>
            <a:off x="0" y="0"/>
            <a:ext cx="4029000" cy="5143500"/>
          </a:xfrm>
          <a:prstGeom prst="rect">
            <a:avLst/>
          </a:prstGeom>
          <a:solidFill>
            <a:srgbClr val="6D01C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Medium"/>
              <a:ea typeface="Poppins Medium"/>
              <a:cs typeface="Poppins Medium"/>
              <a:sym typeface="Poppins Medium"/>
            </a:endParaRPr>
          </a:p>
        </p:txBody>
      </p:sp>
      <p:sp>
        <p:nvSpPr>
          <p:cNvPr id="52" name="Google Shape;52;p11"/>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1"/>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54" name="Google Shape;54;p11"/>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pic>
        <p:nvPicPr>
          <p:cNvPr id="55" name="Google Shape;55;p11"/>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p:cSld name="TITLE_AND_BODY_1">
    <p:spTree>
      <p:nvGrpSpPr>
        <p:cNvPr id="56" name="Shape 56"/>
        <p:cNvGrpSpPr/>
        <p:nvPr/>
      </p:nvGrpSpPr>
      <p:grpSpPr>
        <a:xfrm>
          <a:off x="0" y="0"/>
          <a:ext cx="0" cy="0"/>
          <a:chOff x="0" y="0"/>
          <a:chExt cx="0" cy="0"/>
        </a:xfrm>
      </p:grpSpPr>
      <p:sp>
        <p:nvSpPr>
          <p:cNvPr id="57" name="Google Shape;57;p12"/>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Poppins Medium"/>
              <a:ea typeface="Poppins Medium"/>
              <a:cs typeface="Poppins Medium"/>
              <a:sym typeface="Poppins Medium"/>
            </a:endParaRPr>
          </a:p>
        </p:txBody>
      </p:sp>
      <p:sp>
        <p:nvSpPr>
          <p:cNvPr id="58" name="Google Shape;58;p12"/>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 name="Google Shape;59;p12"/>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60" name="Google Shape;60;p12"/>
          <p:cNvSpPr txBox="1"/>
          <p:nvPr>
            <p:ph idx="2" type="subTitle"/>
          </p:nvPr>
        </p:nvSpPr>
        <p:spPr>
          <a:xfrm>
            <a:off x="291000" y="1578000"/>
            <a:ext cx="3327600" cy="924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pic>
        <p:nvPicPr>
          <p:cNvPr id="61" name="Google Shape;61;p12"/>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1">
  <p:cSld name="TITLE_AND_BODY_1_3">
    <p:spTree>
      <p:nvGrpSpPr>
        <p:cNvPr id="62" name="Shape 62"/>
        <p:cNvGrpSpPr/>
        <p:nvPr/>
      </p:nvGrpSpPr>
      <p:grpSpPr>
        <a:xfrm>
          <a:off x="0" y="0"/>
          <a:ext cx="0" cy="0"/>
          <a:chOff x="0" y="0"/>
          <a:chExt cx="0" cy="0"/>
        </a:xfrm>
      </p:grpSpPr>
      <p:sp>
        <p:nvSpPr>
          <p:cNvPr id="63" name="Google Shape;63;p13"/>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Poppins Medium"/>
              <a:ea typeface="Poppins Medium"/>
              <a:cs typeface="Poppins Medium"/>
              <a:sym typeface="Poppins Medium"/>
            </a:endParaRPr>
          </a:p>
        </p:txBody>
      </p:sp>
      <p:sp>
        <p:nvSpPr>
          <p:cNvPr id="64" name="Google Shape;64;p13"/>
          <p:cNvSpPr txBox="1"/>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b="1" sz="2800">
              <a:solidFill>
                <a:srgbClr val="FFFFFF"/>
              </a:solidFill>
              <a:latin typeface="Poppins"/>
              <a:ea typeface="Poppins"/>
              <a:cs typeface="Poppins"/>
              <a:sym typeface="Poppins"/>
            </a:endParaRPr>
          </a:p>
        </p:txBody>
      </p:sp>
      <p:sp>
        <p:nvSpPr>
          <p:cNvPr id="65" name="Google Shape;65;p13"/>
          <p:cNvSpPr txBox="1"/>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p>
            <a:pPr indent="0" lvl="0" marL="0" rtl="0" algn="l">
              <a:lnSpc>
                <a:spcPct val="125000"/>
              </a:lnSpc>
              <a:spcBef>
                <a:spcPts val="0"/>
              </a:spcBef>
              <a:spcAft>
                <a:spcPts val="0"/>
              </a:spcAft>
              <a:buNone/>
            </a:pPr>
            <a:r>
              <a:t/>
            </a:r>
            <a:endParaRPr sz="1800">
              <a:solidFill>
                <a:srgbClr val="FFFFFF"/>
              </a:solidFill>
              <a:latin typeface="Poppins Medium"/>
              <a:ea typeface="Poppins Medium"/>
              <a:cs typeface="Poppins Medium"/>
              <a:sym typeface="Poppins Medium"/>
            </a:endParaRPr>
          </a:p>
        </p:txBody>
      </p:sp>
      <p:pic>
        <p:nvPicPr>
          <p:cNvPr id="66" name="Google Shape;66;p13"/>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
        <p:nvSpPr>
          <p:cNvPr id="67" name="Google Shape;67;p13"/>
          <p:cNvSpPr txBox="1"/>
          <p:nvPr/>
        </p:nvSpPr>
        <p:spPr>
          <a:xfrm>
            <a:off x="4356950" y="542725"/>
            <a:ext cx="4517400" cy="791700"/>
          </a:xfrm>
          <a:prstGeom prst="rect">
            <a:avLst/>
          </a:prstGeom>
          <a:solidFill>
            <a:srgbClr val="79D7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000000"/>
              </a:solidFill>
              <a:latin typeface="Poppins SemiBold"/>
              <a:ea typeface="Poppins SemiBold"/>
              <a:cs typeface="Poppins SemiBold"/>
              <a:sym typeface="Poppins SemiBold"/>
            </a:endParaRPr>
          </a:p>
        </p:txBody>
      </p:sp>
      <p:sp>
        <p:nvSpPr>
          <p:cNvPr id="68" name="Google Shape;68;p13"/>
          <p:cNvSpPr txBox="1"/>
          <p:nvPr/>
        </p:nvSpPr>
        <p:spPr>
          <a:xfrm>
            <a:off x="4394675" y="1578000"/>
            <a:ext cx="4517400" cy="791700"/>
          </a:xfrm>
          <a:prstGeom prst="rect">
            <a:avLst/>
          </a:prstGeom>
          <a:solidFill>
            <a:srgbClr val="DECEEF"/>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a:solidFill>
                <a:srgbClr val="000000"/>
              </a:solidFill>
              <a:latin typeface="Poppins SemiBold"/>
              <a:ea typeface="Poppins SemiBold"/>
              <a:cs typeface="Poppins SemiBold"/>
              <a:sym typeface="Poppins SemiBold"/>
            </a:endParaRPr>
          </a:p>
        </p:txBody>
      </p:sp>
      <p:sp>
        <p:nvSpPr>
          <p:cNvPr id="69" name="Google Shape;69;p13"/>
          <p:cNvSpPr txBox="1"/>
          <p:nvPr/>
        </p:nvSpPr>
        <p:spPr>
          <a:xfrm>
            <a:off x="4394675" y="2530500"/>
            <a:ext cx="4517400" cy="791700"/>
          </a:xfrm>
          <a:prstGeom prst="rect">
            <a:avLst/>
          </a:prstGeom>
          <a:solidFill>
            <a:srgbClr val="FFD856"/>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u="sng">
              <a:solidFill>
                <a:srgbClr val="000000"/>
              </a:solidFill>
              <a:latin typeface="Poppins SemiBold"/>
              <a:ea typeface="Poppins SemiBold"/>
              <a:cs typeface="Poppins SemiBold"/>
              <a:sym typeface="Poppins SemiBold"/>
            </a:endParaRPr>
          </a:p>
        </p:txBody>
      </p:sp>
      <p:sp>
        <p:nvSpPr>
          <p:cNvPr id="70" name="Google Shape;70;p13"/>
          <p:cNvSpPr txBox="1"/>
          <p:nvPr/>
        </p:nvSpPr>
        <p:spPr>
          <a:xfrm>
            <a:off x="4394675" y="3483000"/>
            <a:ext cx="4517400" cy="791700"/>
          </a:xfrm>
          <a:prstGeom prst="rect">
            <a:avLst/>
          </a:prstGeom>
          <a:solidFill>
            <a:srgbClr val="ABB4FF"/>
          </a:solidFill>
          <a:ln>
            <a:noFill/>
          </a:ln>
        </p:spPr>
        <p:txBody>
          <a:bodyPr anchorCtr="0" anchor="ctr" bIns="91425" lIns="91425" spcFirstLastPara="1" rIns="91425" wrap="square" tIns="91425">
            <a:noAutofit/>
          </a:bodyPr>
          <a:lstStyle/>
          <a:p>
            <a:pPr indent="0" lvl="0" marL="0" rtl="0" algn="l">
              <a:lnSpc>
                <a:spcPct val="125000"/>
              </a:lnSpc>
              <a:spcBef>
                <a:spcPts val="0"/>
              </a:spcBef>
              <a:spcAft>
                <a:spcPts val="0"/>
              </a:spcAft>
              <a:buNone/>
            </a:pPr>
            <a:r>
              <a:t/>
            </a:r>
            <a:endParaRPr sz="1800" u="sng">
              <a:solidFill>
                <a:srgbClr val="000000"/>
              </a:solidFill>
              <a:latin typeface="Poppins SemiBold"/>
              <a:ea typeface="Poppins SemiBold"/>
              <a:cs typeface="Poppins SemiBold"/>
              <a:sym typeface="Poppins SemiBold"/>
            </a:endParaRPr>
          </a:p>
        </p:txBody>
      </p:sp>
      <p:sp>
        <p:nvSpPr>
          <p:cNvPr id="71" name="Google Shape;71;p13"/>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3"/>
          <p:cNvSpPr txBox="1"/>
          <p:nvPr>
            <p:ph idx="1" type="subTitle"/>
          </p:nvPr>
        </p:nvSpPr>
        <p:spPr>
          <a:xfrm>
            <a:off x="291000" y="1578000"/>
            <a:ext cx="3327600" cy="924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73" name="Google Shape;73;p13"/>
          <p:cNvSpPr txBox="1"/>
          <p:nvPr>
            <p:ph idx="2" type="body"/>
          </p:nvPr>
        </p:nvSpPr>
        <p:spPr>
          <a:xfrm>
            <a:off x="4470800" y="648775"/>
            <a:ext cx="3744000" cy="579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4" name="Google Shape;74;p13"/>
          <p:cNvSpPr txBox="1"/>
          <p:nvPr>
            <p:ph idx="3" type="body"/>
          </p:nvPr>
        </p:nvSpPr>
        <p:spPr>
          <a:xfrm>
            <a:off x="4470800" y="1695688"/>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5" name="Google Shape;75;p13"/>
          <p:cNvSpPr txBox="1"/>
          <p:nvPr>
            <p:ph idx="4" type="body"/>
          </p:nvPr>
        </p:nvSpPr>
        <p:spPr>
          <a:xfrm>
            <a:off x="4470800" y="2636550"/>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6" name="Google Shape;76;p13"/>
          <p:cNvSpPr txBox="1"/>
          <p:nvPr>
            <p:ph idx="5" type="body"/>
          </p:nvPr>
        </p:nvSpPr>
        <p:spPr>
          <a:xfrm>
            <a:off x="4470800" y="3589050"/>
            <a:ext cx="3744000" cy="579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City">
  <p:cSld name="TITLE_AND_BODY_1_2">
    <p:spTree>
      <p:nvGrpSpPr>
        <p:cNvPr id="77" name="Shape 77"/>
        <p:cNvGrpSpPr/>
        <p:nvPr/>
      </p:nvGrpSpPr>
      <p:grpSpPr>
        <a:xfrm>
          <a:off x="0" y="0"/>
          <a:ext cx="0" cy="0"/>
          <a:chOff x="0" y="0"/>
          <a:chExt cx="0" cy="0"/>
        </a:xfrm>
      </p:grpSpPr>
      <p:sp>
        <p:nvSpPr>
          <p:cNvPr id="78" name="Google Shape;78;p14"/>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79" name="Google Shape;79;p14"/>
          <p:cNvPicPr preferRelativeResize="0"/>
          <p:nvPr/>
        </p:nvPicPr>
        <p:blipFill rotWithShape="1">
          <a:blip r:embed="rId2">
            <a:alphaModFix amt="57000"/>
          </a:blip>
          <a:srcRect b="3852" l="37576" r="18085" t="11106"/>
          <a:stretch/>
        </p:blipFill>
        <p:spPr>
          <a:xfrm>
            <a:off x="-25" y="-75"/>
            <a:ext cx="4029076" cy="5143499"/>
          </a:xfrm>
          <a:prstGeom prst="rect">
            <a:avLst/>
          </a:prstGeom>
          <a:noFill/>
          <a:ln>
            <a:noFill/>
          </a:ln>
        </p:spPr>
      </p:pic>
      <p:sp>
        <p:nvSpPr>
          <p:cNvPr id="80" name="Google Shape;80;p14"/>
          <p:cNvSpPr txBox="1"/>
          <p:nvPr>
            <p:ph idx="1" type="body"/>
          </p:nvPr>
        </p:nvSpPr>
        <p:spPr>
          <a:xfrm>
            <a:off x="4441075" y="1540775"/>
            <a:ext cx="4314900" cy="2855100"/>
          </a:xfrm>
          <a:prstGeom prst="rect">
            <a:avLst/>
          </a:prstGeom>
          <a:noFill/>
          <a:ln>
            <a:noFill/>
          </a:ln>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Font typeface="Poppins"/>
              <a:buChar char="●"/>
              <a:defRPr b="1">
                <a:solidFill>
                  <a:srgbClr val="3D3D3D"/>
                </a:solidFill>
                <a:latin typeface="Poppins"/>
                <a:ea typeface="Poppins"/>
                <a:cs typeface="Poppins"/>
                <a:sym typeface="Poppins"/>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
        <p:nvSpPr>
          <p:cNvPr id="81" name="Google Shape;81;p14"/>
          <p:cNvSpPr txBox="1"/>
          <p:nvPr>
            <p:ph type="title"/>
          </p:nvPr>
        </p:nvSpPr>
        <p:spPr>
          <a:xfrm>
            <a:off x="4441075" y="376175"/>
            <a:ext cx="4495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E84F7"/>
              </a:buClr>
              <a:buSzPts val="3000"/>
              <a:buNone/>
              <a:defRPr sz="3000">
                <a:solidFill>
                  <a:srgbClr val="0E84F7"/>
                </a:solidFill>
                <a:highlight>
                  <a:schemeClr val="lt1"/>
                </a:highlight>
              </a:defRPr>
            </a:lvl1pPr>
            <a:lvl2pPr lvl="1" rtl="0">
              <a:spcBef>
                <a:spcPts val="0"/>
              </a:spcBef>
              <a:spcAft>
                <a:spcPts val="0"/>
              </a:spcAft>
              <a:buClr>
                <a:srgbClr val="0E84F7"/>
              </a:buClr>
              <a:buSzPts val="2800"/>
              <a:buNone/>
              <a:defRPr>
                <a:solidFill>
                  <a:srgbClr val="0E84F7"/>
                </a:solidFill>
              </a:defRPr>
            </a:lvl2pPr>
            <a:lvl3pPr lvl="2" rtl="0">
              <a:spcBef>
                <a:spcPts val="0"/>
              </a:spcBef>
              <a:spcAft>
                <a:spcPts val="0"/>
              </a:spcAft>
              <a:buClr>
                <a:srgbClr val="0E84F7"/>
              </a:buClr>
              <a:buSzPts val="2800"/>
              <a:buNone/>
              <a:defRPr>
                <a:solidFill>
                  <a:srgbClr val="0E84F7"/>
                </a:solidFill>
              </a:defRPr>
            </a:lvl3pPr>
            <a:lvl4pPr lvl="3" rtl="0">
              <a:spcBef>
                <a:spcPts val="0"/>
              </a:spcBef>
              <a:spcAft>
                <a:spcPts val="0"/>
              </a:spcAft>
              <a:buClr>
                <a:srgbClr val="0E84F7"/>
              </a:buClr>
              <a:buSzPts val="2800"/>
              <a:buNone/>
              <a:defRPr>
                <a:solidFill>
                  <a:srgbClr val="0E84F7"/>
                </a:solidFill>
              </a:defRPr>
            </a:lvl4pPr>
            <a:lvl5pPr lvl="4" rtl="0">
              <a:spcBef>
                <a:spcPts val="0"/>
              </a:spcBef>
              <a:spcAft>
                <a:spcPts val="0"/>
              </a:spcAft>
              <a:buClr>
                <a:srgbClr val="0E84F7"/>
              </a:buClr>
              <a:buSzPts val="2800"/>
              <a:buNone/>
              <a:defRPr>
                <a:solidFill>
                  <a:srgbClr val="0E84F7"/>
                </a:solidFill>
              </a:defRPr>
            </a:lvl5pPr>
            <a:lvl6pPr lvl="5" rtl="0">
              <a:spcBef>
                <a:spcPts val="0"/>
              </a:spcBef>
              <a:spcAft>
                <a:spcPts val="0"/>
              </a:spcAft>
              <a:buClr>
                <a:srgbClr val="0E84F7"/>
              </a:buClr>
              <a:buSzPts val="2800"/>
              <a:buNone/>
              <a:defRPr>
                <a:solidFill>
                  <a:srgbClr val="0E84F7"/>
                </a:solidFill>
              </a:defRPr>
            </a:lvl6pPr>
            <a:lvl7pPr lvl="6" rtl="0">
              <a:spcBef>
                <a:spcPts val="0"/>
              </a:spcBef>
              <a:spcAft>
                <a:spcPts val="0"/>
              </a:spcAft>
              <a:buClr>
                <a:srgbClr val="0E84F7"/>
              </a:buClr>
              <a:buSzPts val="2800"/>
              <a:buNone/>
              <a:defRPr>
                <a:solidFill>
                  <a:srgbClr val="0E84F7"/>
                </a:solidFill>
              </a:defRPr>
            </a:lvl7pPr>
            <a:lvl8pPr lvl="7" rtl="0">
              <a:spcBef>
                <a:spcPts val="0"/>
              </a:spcBef>
              <a:spcAft>
                <a:spcPts val="0"/>
              </a:spcAft>
              <a:buClr>
                <a:srgbClr val="0E84F7"/>
              </a:buClr>
              <a:buSzPts val="2800"/>
              <a:buNone/>
              <a:defRPr>
                <a:solidFill>
                  <a:srgbClr val="0E84F7"/>
                </a:solidFill>
              </a:defRPr>
            </a:lvl8pPr>
            <a:lvl9pPr lvl="8" rtl="0">
              <a:spcBef>
                <a:spcPts val="0"/>
              </a:spcBef>
              <a:spcAft>
                <a:spcPts val="0"/>
              </a:spcAft>
              <a:buClr>
                <a:srgbClr val="0E84F7"/>
              </a:buClr>
              <a:buSzPts val="2800"/>
              <a:buNone/>
              <a:defRPr>
                <a:solidFill>
                  <a:srgbClr val="0E84F7"/>
                </a:solidFill>
              </a:defRPr>
            </a:lvl9pPr>
          </a:lstStyle>
          <a:p/>
        </p:txBody>
      </p:sp>
      <p:sp>
        <p:nvSpPr>
          <p:cNvPr id="82" name="Google Shape;82;p14"/>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83" name="Google Shape;83;p14"/>
          <p:cNvPicPr preferRelativeResize="0"/>
          <p:nvPr/>
        </p:nvPicPr>
        <p:blipFill rotWithShape="1">
          <a:blip r:embed="rId3">
            <a:alphaModFix/>
          </a:blip>
          <a:srcRect b="23353" l="0" r="0" t="-3085"/>
          <a:stretch/>
        </p:blipFill>
        <p:spPr>
          <a:xfrm>
            <a:off x="2116263" y="4550937"/>
            <a:ext cx="1287101" cy="289125"/>
          </a:xfrm>
          <a:prstGeom prst="rect">
            <a:avLst/>
          </a:prstGeom>
          <a:noFill/>
          <a:ln>
            <a:noFill/>
          </a:ln>
        </p:spPr>
      </p:pic>
      <p:pic>
        <p:nvPicPr>
          <p:cNvPr id="84" name="Google Shape;84;p14"/>
          <p:cNvPicPr preferRelativeResize="0"/>
          <p:nvPr/>
        </p:nvPicPr>
        <p:blipFill>
          <a:blip r:embed="rId4">
            <a:alphaModFix/>
          </a:blip>
          <a:stretch>
            <a:fillRect/>
          </a:stretch>
        </p:blipFill>
        <p:spPr>
          <a:xfrm>
            <a:off x="625526" y="4472078"/>
            <a:ext cx="1238798" cy="446842"/>
          </a:xfrm>
          <a:prstGeom prst="rect">
            <a:avLst/>
          </a:prstGeom>
          <a:noFill/>
          <a:ln>
            <a:noFill/>
          </a:ln>
        </p:spPr>
      </p:pic>
      <p:sp>
        <p:nvSpPr>
          <p:cNvPr id="85" name="Google Shape;85;p14"/>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86" name="Google Shape;86;p14"/>
          <p:cNvPicPr preferRelativeResize="0"/>
          <p:nvPr/>
        </p:nvPicPr>
        <p:blipFill rotWithShape="1">
          <a:blip r:embed="rId2">
            <a:alphaModFix amt="57000"/>
          </a:blip>
          <a:srcRect b="3852" l="37576" r="18085" t="11106"/>
          <a:stretch/>
        </p:blipFill>
        <p:spPr>
          <a:xfrm>
            <a:off x="-25" y="-75"/>
            <a:ext cx="4029076" cy="5143499"/>
          </a:xfrm>
          <a:prstGeom prst="rect">
            <a:avLst/>
          </a:prstGeom>
          <a:noFill/>
          <a:ln>
            <a:noFill/>
          </a:ln>
        </p:spPr>
      </p:pic>
      <p:sp>
        <p:nvSpPr>
          <p:cNvPr id="87" name="Google Shape;87;p14"/>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88" name="Google Shape;88;p14"/>
          <p:cNvPicPr preferRelativeResize="0"/>
          <p:nvPr/>
        </p:nvPicPr>
        <p:blipFill rotWithShape="1">
          <a:blip r:embed="rId3">
            <a:alphaModFix/>
          </a:blip>
          <a:srcRect b="23353" l="0" r="0" t="-3085"/>
          <a:stretch/>
        </p:blipFill>
        <p:spPr>
          <a:xfrm>
            <a:off x="2140599" y="4395875"/>
            <a:ext cx="1287101" cy="289125"/>
          </a:xfrm>
          <a:prstGeom prst="rect">
            <a:avLst/>
          </a:prstGeom>
          <a:noFill/>
          <a:ln>
            <a:noFill/>
          </a:ln>
        </p:spPr>
      </p:pic>
      <p:pic>
        <p:nvPicPr>
          <p:cNvPr id="89" name="Google Shape;89;p14"/>
          <p:cNvPicPr preferRelativeResize="0"/>
          <p:nvPr/>
        </p:nvPicPr>
        <p:blipFill>
          <a:blip r:embed="rId4">
            <a:alphaModFix/>
          </a:blip>
          <a:stretch>
            <a:fillRect/>
          </a:stretch>
        </p:blipFill>
        <p:spPr>
          <a:xfrm>
            <a:off x="493251" y="3653156"/>
            <a:ext cx="1238798" cy="446842"/>
          </a:xfrm>
          <a:prstGeom prst="rect">
            <a:avLst/>
          </a:prstGeom>
          <a:noFill/>
          <a:ln>
            <a:noFill/>
          </a:ln>
        </p:spPr>
      </p:pic>
      <p:pic>
        <p:nvPicPr>
          <p:cNvPr id="90" name="Google Shape;90;p14"/>
          <p:cNvPicPr preferRelativeResize="0"/>
          <p:nvPr/>
        </p:nvPicPr>
        <p:blipFill>
          <a:blip r:embed="rId5">
            <a:alphaModFix/>
          </a:blip>
          <a:stretch>
            <a:fillRect/>
          </a:stretch>
        </p:blipFill>
        <p:spPr>
          <a:xfrm>
            <a:off x="504226" y="3932000"/>
            <a:ext cx="1216850" cy="1216850"/>
          </a:xfrm>
          <a:prstGeom prst="rect">
            <a:avLst/>
          </a:prstGeom>
          <a:noFill/>
          <a:ln>
            <a:noFill/>
          </a:ln>
        </p:spPr>
      </p:pic>
      <p:pic>
        <p:nvPicPr>
          <p:cNvPr id="91" name="Google Shape;91;p14"/>
          <p:cNvPicPr preferRelativeResize="0"/>
          <p:nvPr/>
        </p:nvPicPr>
        <p:blipFill>
          <a:blip r:embed="rId6">
            <a:alphaModFix/>
          </a:blip>
          <a:stretch>
            <a:fillRect/>
          </a:stretch>
        </p:blipFill>
        <p:spPr>
          <a:xfrm>
            <a:off x="2034750" y="3689227"/>
            <a:ext cx="1498800" cy="374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p:cSld name="TITLE_AND_BODY_1_1">
    <p:spTree>
      <p:nvGrpSpPr>
        <p:cNvPr id="92" name="Shape 92"/>
        <p:cNvGrpSpPr/>
        <p:nvPr/>
      </p:nvGrpSpPr>
      <p:grpSpPr>
        <a:xfrm>
          <a:off x="0" y="0"/>
          <a:ext cx="0" cy="0"/>
          <a:chOff x="0" y="0"/>
          <a:chExt cx="0" cy="0"/>
        </a:xfrm>
      </p:grpSpPr>
      <p:pic>
        <p:nvPicPr>
          <p:cNvPr id="93" name="Google Shape;93;p15"/>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94" name="Google Shape;94;p15"/>
          <p:cNvSpPr/>
          <p:nvPr>
            <p:ph idx="2" type="pic"/>
          </p:nvPr>
        </p:nvSpPr>
        <p:spPr>
          <a:xfrm>
            <a:off x="5790401" y="445025"/>
            <a:ext cx="2887800" cy="4236000"/>
          </a:xfrm>
          <a:prstGeom prst="roundRect">
            <a:avLst>
              <a:gd fmla="val 9376" name="adj"/>
            </a:avLst>
          </a:prstGeom>
          <a:noFill/>
          <a:ln>
            <a:noFill/>
          </a:ln>
        </p:spPr>
      </p:sp>
      <p:sp>
        <p:nvSpPr>
          <p:cNvPr id="95" name="Google Shape;95;p15"/>
          <p:cNvSpPr txBox="1"/>
          <p:nvPr>
            <p:ph type="title"/>
          </p:nvPr>
        </p:nvSpPr>
        <p:spPr>
          <a:xfrm>
            <a:off x="540300" y="445025"/>
            <a:ext cx="5022300" cy="1005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96" name="Google Shape;96;p15"/>
          <p:cNvSpPr txBox="1"/>
          <p:nvPr>
            <p:ph idx="1" type="body"/>
          </p:nvPr>
        </p:nvSpPr>
        <p:spPr>
          <a:xfrm>
            <a:off x="540300" y="1665400"/>
            <a:ext cx="5022300" cy="3015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_1">
    <p:bg>
      <p:bgPr>
        <a:solidFill>
          <a:srgbClr val="0E84F7"/>
        </a:solidFill>
      </p:bgPr>
    </p:bg>
    <p:spTree>
      <p:nvGrpSpPr>
        <p:cNvPr id="101" name="Shape 101"/>
        <p:cNvGrpSpPr/>
        <p:nvPr/>
      </p:nvGrpSpPr>
      <p:grpSpPr>
        <a:xfrm>
          <a:off x="0" y="0"/>
          <a:ext cx="0" cy="0"/>
          <a:chOff x="0" y="0"/>
          <a:chExt cx="0" cy="0"/>
        </a:xfrm>
      </p:grpSpPr>
      <p:pic>
        <p:nvPicPr>
          <p:cNvPr id="102" name="Google Shape;102;p17"/>
          <p:cNvPicPr preferRelativeResize="0"/>
          <p:nvPr/>
        </p:nvPicPr>
        <p:blipFill rotWithShape="1">
          <a:blip r:embed="rId2">
            <a:alphaModFix/>
          </a:blip>
          <a:srcRect b="0" l="0" r="2714" t="0"/>
          <a:stretch/>
        </p:blipFill>
        <p:spPr>
          <a:xfrm>
            <a:off x="1464000" y="0"/>
            <a:ext cx="7676252" cy="5143501"/>
          </a:xfrm>
          <a:prstGeom prst="rect">
            <a:avLst/>
          </a:prstGeom>
          <a:noFill/>
          <a:ln>
            <a:noFill/>
          </a:ln>
        </p:spPr>
      </p:pic>
      <p:sp>
        <p:nvSpPr>
          <p:cNvPr id="103" name="Google Shape;103;p17"/>
          <p:cNvSpPr/>
          <p:nvPr/>
        </p:nvSpPr>
        <p:spPr>
          <a:xfrm rot="-5400000">
            <a:off x="2000250" y="-2000250"/>
            <a:ext cx="5143500" cy="9144000"/>
          </a:xfrm>
          <a:prstGeom prst="rect">
            <a:avLst/>
          </a:prstGeom>
          <a:gradFill>
            <a:gsLst>
              <a:gs pos="0">
                <a:srgbClr val="0E84F7"/>
              </a:gs>
              <a:gs pos="46000">
                <a:srgbClr val="0E84F7">
                  <a:alpha val="5098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7"/>
          <p:cNvSpPr/>
          <p:nvPr/>
        </p:nvSpPr>
        <p:spPr>
          <a:xfrm rot="-5400000">
            <a:off x="2550950" y="-1449450"/>
            <a:ext cx="5143500" cy="8042400"/>
          </a:xfrm>
          <a:prstGeom prst="rect">
            <a:avLst/>
          </a:prstGeom>
          <a:gradFill>
            <a:gsLst>
              <a:gs pos="0">
                <a:srgbClr val="0E84F7"/>
              </a:gs>
              <a:gs pos="46000">
                <a:srgbClr val="0E84F7">
                  <a:alpha val="5098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p17" title="Connection Waves_LARGE-04.png"/>
          <p:cNvPicPr preferRelativeResize="0"/>
          <p:nvPr/>
        </p:nvPicPr>
        <p:blipFill rotWithShape="1">
          <a:blip r:embed="rId3">
            <a:alphaModFix/>
          </a:blip>
          <a:srcRect b="11590" l="0" r="5722" t="0"/>
          <a:stretch/>
        </p:blipFill>
        <p:spPr>
          <a:xfrm flipH="1">
            <a:off x="0" y="2715025"/>
            <a:ext cx="9144000" cy="2428474"/>
          </a:xfrm>
          <a:prstGeom prst="rect">
            <a:avLst/>
          </a:prstGeom>
          <a:noFill/>
          <a:ln>
            <a:noFill/>
          </a:ln>
        </p:spPr>
      </p:pic>
      <p:sp>
        <p:nvSpPr>
          <p:cNvPr id="106" name="Google Shape;106;p17"/>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300"/>
              <a:buFont typeface="Poppins"/>
              <a:buNone/>
              <a:defRPr b="1" sz="3300">
                <a:solidFill>
                  <a:schemeClr val="lt1"/>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107" name="Google Shape;107;p17"/>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D856"/>
              </a:buClr>
              <a:buSzPts val="2400"/>
              <a:buFont typeface="Poppins SemiBold"/>
              <a:buNone/>
              <a:defRPr sz="2400">
                <a:solidFill>
                  <a:srgbClr val="FFD856"/>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City">
  <p:cSld name="TITLE_AND_BODY_1_2">
    <p:spTree>
      <p:nvGrpSpPr>
        <p:cNvPr id="108" name="Shape 108"/>
        <p:cNvGrpSpPr/>
        <p:nvPr/>
      </p:nvGrpSpPr>
      <p:grpSpPr>
        <a:xfrm>
          <a:off x="0" y="0"/>
          <a:ext cx="0" cy="0"/>
          <a:chOff x="0" y="0"/>
          <a:chExt cx="0" cy="0"/>
        </a:xfrm>
      </p:grpSpPr>
      <p:sp>
        <p:nvSpPr>
          <p:cNvPr id="109" name="Google Shape;109;p18"/>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10" name="Google Shape;110;p18"/>
          <p:cNvPicPr preferRelativeResize="0"/>
          <p:nvPr/>
        </p:nvPicPr>
        <p:blipFill rotWithShape="1">
          <a:blip r:embed="rId2">
            <a:alphaModFix amt="57000"/>
          </a:blip>
          <a:srcRect b="3852" l="37578" r="18081" t="11106"/>
          <a:stretch/>
        </p:blipFill>
        <p:spPr>
          <a:xfrm>
            <a:off x="-25" y="-75"/>
            <a:ext cx="4029076" cy="5143499"/>
          </a:xfrm>
          <a:prstGeom prst="rect">
            <a:avLst/>
          </a:prstGeom>
          <a:noFill/>
          <a:ln>
            <a:noFill/>
          </a:ln>
        </p:spPr>
      </p:pic>
      <p:sp>
        <p:nvSpPr>
          <p:cNvPr id="111" name="Google Shape;111;p18"/>
          <p:cNvSpPr txBox="1"/>
          <p:nvPr>
            <p:ph idx="1" type="body"/>
          </p:nvPr>
        </p:nvSpPr>
        <p:spPr>
          <a:xfrm>
            <a:off x="4441075" y="1540775"/>
            <a:ext cx="4314900" cy="28551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Font typeface="Poppins"/>
              <a:buChar char="●"/>
              <a:defRPr b="1">
                <a:solidFill>
                  <a:srgbClr val="3D3D3D"/>
                </a:solidFill>
                <a:latin typeface="Poppins"/>
                <a:ea typeface="Poppins"/>
                <a:cs typeface="Poppins"/>
                <a:sym typeface="Poppins"/>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112" name="Google Shape;112;p18"/>
          <p:cNvSpPr txBox="1"/>
          <p:nvPr>
            <p:ph type="title"/>
          </p:nvPr>
        </p:nvSpPr>
        <p:spPr>
          <a:xfrm>
            <a:off x="4441075" y="376175"/>
            <a:ext cx="4495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E84F7"/>
              </a:buClr>
              <a:buSzPts val="3000"/>
              <a:buNone/>
              <a:defRPr sz="3000">
                <a:solidFill>
                  <a:srgbClr val="0E84F7"/>
                </a:solidFill>
                <a:highlight>
                  <a:schemeClr val="lt1"/>
                </a:highlight>
              </a:defRPr>
            </a:lvl1pPr>
            <a:lvl2pPr lvl="1" algn="l">
              <a:lnSpc>
                <a:spcPct val="100000"/>
              </a:lnSpc>
              <a:spcBef>
                <a:spcPts val="0"/>
              </a:spcBef>
              <a:spcAft>
                <a:spcPts val="0"/>
              </a:spcAft>
              <a:buClr>
                <a:srgbClr val="0E84F7"/>
              </a:buClr>
              <a:buSzPts val="2800"/>
              <a:buNone/>
              <a:defRPr>
                <a:solidFill>
                  <a:srgbClr val="0E84F7"/>
                </a:solidFill>
              </a:defRPr>
            </a:lvl2pPr>
            <a:lvl3pPr lvl="2" algn="l">
              <a:lnSpc>
                <a:spcPct val="100000"/>
              </a:lnSpc>
              <a:spcBef>
                <a:spcPts val="0"/>
              </a:spcBef>
              <a:spcAft>
                <a:spcPts val="0"/>
              </a:spcAft>
              <a:buClr>
                <a:srgbClr val="0E84F7"/>
              </a:buClr>
              <a:buSzPts val="2800"/>
              <a:buNone/>
              <a:defRPr>
                <a:solidFill>
                  <a:srgbClr val="0E84F7"/>
                </a:solidFill>
              </a:defRPr>
            </a:lvl3pPr>
            <a:lvl4pPr lvl="3" algn="l">
              <a:lnSpc>
                <a:spcPct val="100000"/>
              </a:lnSpc>
              <a:spcBef>
                <a:spcPts val="0"/>
              </a:spcBef>
              <a:spcAft>
                <a:spcPts val="0"/>
              </a:spcAft>
              <a:buClr>
                <a:srgbClr val="0E84F7"/>
              </a:buClr>
              <a:buSzPts val="2800"/>
              <a:buNone/>
              <a:defRPr>
                <a:solidFill>
                  <a:srgbClr val="0E84F7"/>
                </a:solidFill>
              </a:defRPr>
            </a:lvl4pPr>
            <a:lvl5pPr lvl="4" algn="l">
              <a:lnSpc>
                <a:spcPct val="100000"/>
              </a:lnSpc>
              <a:spcBef>
                <a:spcPts val="0"/>
              </a:spcBef>
              <a:spcAft>
                <a:spcPts val="0"/>
              </a:spcAft>
              <a:buClr>
                <a:srgbClr val="0E84F7"/>
              </a:buClr>
              <a:buSzPts val="2800"/>
              <a:buNone/>
              <a:defRPr>
                <a:solidFill>
                  <a:srgbClr val="0E84F7"/>
                </a:solidFill>
              </a:defRPr>
            </a:lvl5pPr>
            <a:lvl6pPr lvl="5" algn="l">
              <a:lnSpc>
                <a:spcPct val="100000"/>
              </a:lnSpc>
              <a:spcBef>
                <a:spcPts val="0"/>
              </a:spcBef>
              <a:spcAft>
                <a:spcPts val="0"/>
              </a:spcAft>
              <a:buClr>
                <a:srgbClr val="0E84F7"/>
              </a:buClr>
              <a:buSzPts val="2800"/>
              <a:buNone/>
              <a:defRPr>
                <a:solidFill>
                  <a:srgbClr val="0E84F7"/>
                </a:solidFill>
              </a:defRPr>
            </a:lvl6pPr>
            <a:lvl7pPr lvl="6" algn="l">
              <a:lnSpc>
                <a:spcPct val="100000"/>
              </a:lnSpc>
              <a:spcBef>
                <a:spcPts val="0"/>
              </a:spcBef>
              <a:spcAft>
                <a:spcPts val="0"/>
              </a:spcAft>
              <a:buClr>
                <a:srgbClr val="0E84F7"/>
              </a:buClr>
              <a:buSzPts val="2800"/>
              <a:buNone/>
              <a:defRPr>
                <a:solidFill>
                  <a:srgbClr val="0E84F7"/>
                </a:solidFill>
              </a:defRPr>
            </a:lvl7pPr>
            <a:lvl8pPr lvl="7" algn="l">
              <a:lnSpc>
                <a:spcPct val="100000"/>
              </a:lnSpc>
              <a:spcBef>
                <a:spcPts val="0"/>
              </a:spcBef>
              <a:spcAft>
                <a:spcPts val="0"/>
              </a:spcAft>
              <a:buClr>
                <a:srgbClr val="0E84F7"/>
              </a:buClr>
              <a:buSzPts val="2800"/>
              <a:buNone/>
              <a:defRPr>
                <a:solidFill>
                  <a:srgbClr val="0E84F7"/>
                </a:solidFill>
              </a:defRPr>
            </a:lvl8pPr>
            <a:lvl9pPr lvl="8" algn="l">
              <a:lnSpc>
                <a:spcPct val="100000"/>
              </a:lnSpc>
              <a:spcBef>
                <a:spcPts val="0"/>
              </a:spcBef>
              <a:spcAft>
                <a:spcPts val="0"/>
              </a:spcAft>
              <a:buClr>
                <a:srgbClr val="0E84F7"/>
              </a:buClr>
              <a:buSzPts val="2800"/>
              <a:buNone/>
              <a:defRPr>
                <a:solidFill>
                  <a:srgbClr val="0E84F7"/>
                </a:solidFill>
              </a:defRPr>
            </a:lvl9pPr>
          </a:lstStyle>
          <a:p/>
        </p:txBody>
      </p:sp>
      <p:sp>
        <p:nvSpPr>
          <p:cNvPr id="113" name="Google Shape;113;p18"/>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14" name="Google Shape;114;p18"/>
          <p:cNvPicPr preferRelativeResize="0"/>
          <p:nvPr/>
        </p:nvPicPr>
        <p:blipFill rotWithShape="1">
          <a:blip r:embed="rId3">
            <a:alphaModFix/>
          </a:blip>
          <a:srcRect b="23353" l="0" r="0" t="-3085"/>
          <a:stretch/>
        </p:blipFill>
        <p:spPr>
          <a:xfrm>
            <a:off x="2116263" y="4550937"/>
            <a:ext cx="1287101" cy="289125"/>
          </a:xfrm>
          <a:prstGeom prst="rect">
            <a:avLst/>
          </a:prstGeom>
          <a:noFill/>
          <a:ln>
            <a:noFill/>
          </a:ln>
        </p:spPr>
      </p:pic>
      <p:pic>
        <p:nvPicPr>
          <p:cNvPr id="115" name="Google Shape;115;p18"/>
          <p:cNvPicPr preferRelativeResize="0"/>
          <p:nvPr/>
        </p:nvPicPr>
        <p:blipFill rotWithShape="1">
          <a:blip r:embed="rId4">
            <a:alphaModFix/>
          </a:blip>
          <a:srcRect b="0" l="0" r="0" t="0"/>
          <a:stretch/>
        </p:blipFill>
        <p:spPr>
          <a:xfrm>
            <a:off x="625526" y="4472078"/>
            <a:ext cx="1238798" cy="446842"/>
          </a:xfrm>
          <a:prstGeom prst="rect">
            <a:avLst/>
          </a:prstGeom>
          <a:noFill/>
          <a:ln>
            <a:noFill/>
          </a:ln>
        </p:spPr>
      </p:pic>
      <p:sp>
        <p:nvSpPr>
          <p:cNvPr id="116" name="Google Shape;116;p18"/>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17" name="Google Shape;117;p18"/>
          <p:cNvPicPr preferRelativeResize="0"/>
          <p:nvPr/>
        </p:nvPicPr>
        <p:blipFill rotWithShape="1">
          <a:blip r:embed="rId2">
            <a:alphaModFix amt="57000"/>
          </a:blip>
          <a:srcRect b="3852" l="37578" r="18081" t="11106"/>
          <a:stretch/>
        </p:blipFill>
        <p:spPr>
          <a:xfrm>
            <a:off x="-25" y="-75"/>
            <a:ext cx="4029076" cy="5143499"/>
          </a:xfrm>
          <a:prstGeom prst="rect">
            <a:avLst/>
          </a:prstGeom>
          <a:noFill/>
          <a:ln>
            <a:noFill/>
          </a:ln>
        </p:spPr>
      </p:pic>
      <p:sp>
        <p:nvSpPr>
          <p:cNvPr id="118" name="Google Shape;118;p18"/>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19" name="Google Shape;119;p18"/>
          <p:cNvPicPr preferRelativeResize="0"/>
          <p:nvPr/>
        </p:nvPicPr>
        <p:blipFill rotWithShape="1">
          <a:blip r:embed="rId3">
            <a:alphaModFix/>
          </a:blip>
          <a:srcRect b="23353" l="0" r="0" t="-3085"/>
          <a:stretch/>
        </p:blipFill>
        <p:spPr>
          <a:xfrm>
            <a:off x="2140599" y="4395875"/>
            <a:ext cx="1287101" cy="289125"/>
          </a:xfrm>
          <a:prstGeom prst="rect">
            <a:avLst/>
          </a:prstGeom>
          <a:noFill/>
          <a:ln>
            <a:noFill/>
          </a:ln>
        </p:spPr>
      </p:pic>
      <p:pic>
        <p:nvPicPr>
          <p:cNvPr id="120" name="Google Shape;120;p18"/>
          <p:cNvPicPr preferRelativeResize="0"/>
          <p:nvPr/>
        </p:nvPicPr>
        <p:blipFill rotWithShape="1">
          <a:blip r:embed="rId4">
            <a:alphaModFix/>
          </a:blip>
          <a:srcRect b="0" l="0" r="0" t="0"/>
          <a:stretch/>
        </p:blipFill>
        <p:spPr>
          <a:xfrm>
            <a:off x="493251" y="3653156"/>
            <a:ext cx="1238798" cy="446842"/>
          </a:xfrm>
          <a:prstGeom prst="rect">
            <a:avLst/>
          </a:prstGeom>
          <a:noFill/>
          <a:ln>
            <a:noFill/>
          </a:ln>
        </p:spPr>
      </p:pic>
      <p:pic>
        <p:nvPicPr>
          <p:cNvPr id="121" name="Google Shape;121;p18"/>
          <p:cNvPicPr preferRelativeResize="0"/>
          <p:nvPr/>
        </p:nvPicPr>
        <p:blipFill rotWithShape="1">
          <a:blip r:embed="rId5">
            <a:alphaModFix/>
          </a:blip>
          <a:srcRect b="0" l="0" r="0" t="0"/>
          <a:stretch/>
        </p:blipFill>
        <p:spPr>
          <a:xfrm>
            <a:off x="504226" y="3932000"/>
            <a:ext cx="1216850" cy="1216850"/>
          </a:xfrm>
          <a:prstGeom prst="rect">
            <a:avLst/>
          </a:prstGeom>
          <a:noFill/>
          <a:ln>
            <a:noFill/>
          </a:ln>
        </p:spPr>
      </p:pic>
      <p:pic>
        <p:nvPicPr>
          <p:cNvPr id="122" name="Google Shape;122;p18"/>
          <p:cNvPicPr preferRelativeResize="0"/>
          <p:nvPr/>
        </p:nvPicPr>
        <p:blipFill rotWithShape="1">
          <a:blip r:embed="rId6">
            <a:alphaModFix/>
          </a:blip>
          <a:srcRect b="0" l="0" r="0" t="0"/>
          <a:stretch/>
        </p:blipFill>
        <p:spPr>
          <a:xfrm>
            <a:off x="2034750" y="3689227"/>
            <a:ext cx="1498800" cy="3747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type="secHead">
  <p:cSld name="SECTION_HEADER">
    <p:bg>
      <p:bgPr>
        <a:solidFill>
          <a:schemeClr val="lt1"/>
        </a:solidFill>
      </p:bgPr>
    </p:bg>
    <p:spTree>
      <p:nvGrpSpPr>
        <p:cNvPr id="123" name="Shape 123"/>
        <p:cNvGrpSpPr/>
        <p:nvPr/>
      </p:nvGrpSpPr>
      <p:grpSpPr>
        <a:xfrm>
          <a:off x="0" y="0"/>
          <a:ext cx="0" cy="0"/>
          <a:chOff x="0" y="0"/>
          <a:chExt cx="0" cy="0"/>
        </a:xfrm>
      </p:grpSpPr>
      <p:pic>
        <p:nvPicPr>
          <p:cNvPr id="124" name="Google Shape;124;p19"/>
          <p:cNvPicPr preferRelativeResize="0"/>
          <p:nvPr/>
        </p:nvPicPr>
        <p:blipFill rotWithShape="1">
          <a:blip r:embed="rId2">
            <a:alphaModFix/>
          </a:blip>
          <a:srcRect b="0" l="0" r="0" t="0"/>
          <a:stretch/>
        </p:blipFill>
        <p:spPr>
          <a:xfrm>
            <a:off x="0" y="51"/>
            <a:ext cx="9144000" cy="5143449"/>
          </a:xfrm>
          <a:prstGeom prst="rect">
            <a:avLst/>
          </a:prstGeom>
          <a:noFill/>
          <a:ln>
            <a:noFill/>
          </a:ln>
        </p:spPr>
      </p:pic>
      <p:sp>
        <p:nvSpPr>
          <p:cNvPr id="125" name="Google Shape;125;p19"/>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p:cSld name="CUSTOM">
    <p:spTree>
      <p:nvGrpSpPr>
        <p:cNvPr id="126" name="Shape 126"/>
        <p:cNvGrpSpPr/>
        <p:nvPr/>
      </p:nvGrpSpPr>
      <p:grpSpPr>
        <a:xfrm>
          <a:off x="0" y="0"/>
          <a:ext cx="0" cy="0"/>
          <a:chOff x="0" y="0"/>
          <a:chExt cx="0" cy="0"/>
        </a:xfrm>
      </p:grpSpPr>
      <p:pic>
        <p:nvPicPr>
          <p:cNvPr id="127" name="Google Shape;127;p20"/>
          <p:cNvPicPr preferRelativeResize="0"/>
          <p:nvPr/>
        </p:nvPicPr>
        <p:blipFill rotWithShape="1">
          <a:blip r:embed="rId2">
            <a:alphaModFix/>
          </a:blip>
          <a:srcRect b="40651" l="11060" r="97" t="-502"/>
          <a:stretch/>
        </p:blipFill>
        <p:spPr>
          <a:xfrm flipH="1" rot="7">
            <a:off x="0" y="3398806"/>
            <a:ext cx="9144000" cy="1744684"/>
          </a:xfrm>
          <a:prstGeom prst="rect">
            <a:avLst/>
          </a:prstGeom>
          <a:noFill/>
          <a:ln>
            <a:noFill/>
          </a:ln>
        </p:spPr>
      </p:pic>
      <p:sp>
        <p:nvSpPr>
          <p:cNvPr id="128" name="Google Shape;128;p20"/>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29" name="Google Shape;129;p20"/>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type="tx">
  <p:cSld name="TITLE_AND_BODY">
    <p:spTree>
      <p:nvGrpSpPr>
        <p:cNvPr id="130" name="Shape 130"/>
        <p:cNvGrpSpPr/>
        <p:nvPr/>
      </p:nvGrpSpPr>
      <p:grpSpPr>
        <a:xfrm>
          <a:off x="0" y="0"/>
          <a:ext cx="0" cy="0"/>
          <a:chOff x="0" y="0"/>
          <a:chExt cx="0" cy="0"/>
        </a:xfrm>
      </p:grpSpPr>
      <p:sp>
        <p:nvSpPr>
          <p:cNvPr id="131" name="Google Shape;131;p21"/>
          <p:cNvSpPr/>
          <p:nvPr/>
        </p:nvSpPr>
        <p:spPr>
          <a:xfrm>
            <a:off x="0" y="0"/>
            <a:ext cx="4029000" cy="5143500"/>
          </a:xfrm>
          <a:prstGeom prst="rect">
            <a:avLst/>
          </a:prstGeom>
          <a:solidFill>
            <a:srgbClr val="0E84F7"/>
          </a:solidFill>
          <a:ln cap="flat" cmpd="sng" w="9525">
            <a:solidFill>
              <a:srgbClr val="0E84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Medium"/>
              <a:ea typeface="Poppins Medium"/>
              <a:cs typeface="Poppins Medium"/>
              <a:sym typeface="Poppins Medium"/>
            </a:endParaRPr>
          </a:p>
        </p:txBody>
      </p:sp>
      <p:sp>
        <p:nvSpPr>
          <p:cNvPr id="132" name="Google Shape;132;p21"/>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21"/>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134" name="Google Shape;134;p21"/>
          <p:cNvSpPr txBox="1"/>
          <p:nvPr>
            <p:ph idx="2" type="subTitle"/>
          </p:nvPr>
        </p:nvSpPr>
        <p:spPr>
          <a:xfrm>
            <a:off x="291000" y="1578000"/>
            <a:ext cx="3327600" cy="9525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135" name="Google Shape;135;p21"/>
          <p:cNvPicPr preferRelativeResize="0"/>
          <p:nvPr/>
        </p:nvPicPr>
        <p:blipFill rotWithShape="1">
          <a:blip r:embed="rId2">
            <a:alphaModFix/>
          </a:blip>
          <a:srcRect b="24309" l="50136" r="8555" t="18017"/>
          <a:stretch/>
        </p:blipFill>
        <p:spPr>
          <a:xfrm flipH="1" rot="4">
            <a:off x="3" y="3398804"/>
            <a:ext cx="4029000" cy="17446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2">
  <p:cSld name="CUSTOM_1">
    <p:spTree>
      <p:nvGrpSpPr>
        <p:cNvPr id="13" name="Shape 13"/>
        <p:cNvGrpSpPr/>
        <p:nvPr/>
      </p:nvGrpSpPr>
      <p:grpSpPr>
        <a:xfrm>
          <a:off x="0" y="0"/>
          <a:ext cx="0" cy="0"/>
          <a:chOff x="0" y="0"/>
          <a:chExt cx="0" cy="0"/>
        </a:xfrm>
      </p:grpSpPr>
      <p:sp>
        <p:nvSpPr>
          <p:cNvPr id="14" name="Google Shape;14;p3"/>
          <p:cNvSpPr txBox="1"/>
          <p:nvPr>
            <p:ph type="title"/>
          </p:nvPr>
        </p:nvSpPr>
        <p:spPr>
          <a:xfrm>
            <a:off x="540300" y="445025"/>
            <a:ext cx="6166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D033E"/>
              </a:buClr>
              <a:buSzPts val="2800"/>
              <a:buNone/>
              <a:defRPr>
                <a:solidFill>
                  <a:srgbClr val="1D033E"/>
                </a:solidFill>
              </a:defRPr>
            </a:lvl1pPr>
            <a:lvl2pPr lvl="1" rtl="0">
              <a:spcBef>
                <a:spcPts val="0"/>
              </a:spcBef>
              <a:spcAft>
                <a:spcPts val="0"/>
              </a:spcAft>
              <a:buClr>
                <a:srgbClr val="1D033E"/>
              </a:buClr>
              <a:buSzPts val="2800"/>
              <a:buNone/>
              <a:defRPr>
                <a:solidFill>
                  <a:srgbClr val="1D033E"/>
                </a:solidFill>
              </a:defRPr>
            </a:lvl2pPr>
            <a:lvl3pPr lvl="2" rtl="0">
              <a:spcBef>
                <a:spcPts val="0"/>
              </a:spcBef>
              <a:spcAft>
                <a:spcPts val="0"/>
              </a:spcAft>
              <a:buClr>
                <a:srgbClr val="1D033E"/>
              </a:buClr>
              <a:buSzPts val="2800"/>
              <a:buNone/>
              <a:defRPr>
                <a:solidFill>
                  <a:srgbClr val="1D033E"/>
                </a:solidFill>
              </a:defRPr>
            </a:lvl3pPr>
            <a:lvl4pPr lvl="3" rtl="0">
              <a:spcBef>
                <a:spcPts val="0"/>
              </a:spcBef>
              <a:spcAft>
                <a:spcPts val="0"/>
              </a:spcAft>
              <a:buClr>
                <a:srgbClr val="1D033E"/>
              </a:buClr>
              <a:buSzPts val="2800"/>
              <a:buNone/>
              <a:defRPr>
                <a:solidFill>
                  <a:srgbClr val="1D033E"/>
                </a:solidFill>
              </a:defRPr>
            </a:lvl4pPr>
            <a:lvl5pPr lvl="4" rtl="0">
              <a:spcBef>
                <a:spcPts val="0"/>
              </a:spcBef>
              <a:spcAft>
                <a:spcPts val="0"/>
              </a:spcAft>
              <a:buClr>
                <a:srgbClr val="1D033E"/>
              </a:buClr>
              <a:buSzPts val="2800"/>
              <a:buNone/>
              <a:defRPr>
                <a:solidFill>
                  <a:srgbClr val="1D033E"/>
                </a:solidFill>
              </a:defRPr>
            </a:lvl5pPr>
            <a:lvl6pPr lvl="5" rtl="0">
              <a:spcBef>
                <a:spcPts val="0"/>
              </a:spcBef>
              <a:spcAft>
                <a:spcPts val="0"/>
              </a:spcAft>
              <a:buClr>
                <a:srgbClr val="1D033E"/>
              </a:buClr>
              <a:buSzPts val="2800"/>
              <a:buNone/>
              <a:defRPr>
                <a:solidFill>
                  <a:srgbClr val="1D033E"/>
                </a:solidFill>
              </a:defRPr>
            </a:lvl6pPr>
            <a:lvl7pPr lvl="6" rtl="0">
              <a:spcBef>
                <a:spcPts val="0"/>
              </a:spcBef>
              <a:spcAft>
                <a:spcPts val="0"/>
              </a:spcAft>
              <a:buClr>
                <a:srgbClr val="1D033E"/>
              </a:buClr>
              <a:buSzPts val="2800"/>
              <a:buNone/>
              <a:defRPr>
                <a:solidFill>
                  <a:srgbClr val="1D033E"/>
                </a:solidFill>
              </a:defRPr>
            </a:lvl7pPr>
            <a:lvl8pPr lvl="7" rtl="0">
              <a:spcBef>
                <a:spcPts val="0"/>
              </a:spcBef>
              <a:spcAft>
                <a:spcPts val="0"/>
              </a:spcAft>
              <a:buClr>
                <a:srgbClr val="1D033E"/>
              </a:buClr>
              <a:buSzPts val="2800"/>
              <a:buNone/>
              <a:defRPr>
                <a:solidFill>
                  <a:srgbClr val="1D033E"/>
                </a:solidFill>
              </a:defRPr>
            </a:lvl8pPr>
            <a:lvl9pPr lvl="8" rtl="0">
              <a:spcBef>
                <a:spcPts val="0"/>
              </a:spcBef>
              <a:spcAft>
                <a:spcPts val="0"/>
              </a:spcAft>
              <a:buClr>
                <a:srgbClr val="1D033E"/>
              </a:buClr>
              <a:buSzPts val="2800"/>
              <a:buNone/>
              <a:defRPr>
                <a:solidFill>
                  <a:srgbClr val="1D033E"/>
                </a:solidFill>
              </a:defRPr>
            </a:lvl9pPr>
          </a:lstStyle>
          <a:p/>
        </p:txBody>
      </p:sp>
      <p:sp>
        <p:nvSpPr>
          <p:cNvPr id="15" name="Google Shape;15;p3"/>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3D3D3D"/>
              </a:buClr>
              <a:buSzPts val="1800"/>
              <a:buChar char="●"/>
              <a:defRPr>
                <a:solidFill>
                  <a:srgbClr val="3D3D3D"/>
                </a:solidFill>
              </a:defRPr>
            </a:lvl1pPr>
            <a:lvl2pPr indent="-330200" lvl="1" marL="914400" rtl="0">
              <a:spcBef>
                <a:spcPts val="0"/>
              </a:spcBef>
              <a:spcAft>
                <a:spcPts val="0"/>
              </a:spcAft>
              <a:buClr>
                <a:srgbClr val="3D3D3D"/>
              </a:buClr>
              <a:buSzPts val="1600"/>
              <a:buChar char="○"/>
              <a:defRPr>
                <a:solidFill>
                  <a:srgbClr val="3D3D3D"/>
                </a:solidFill>
              </a:defRPr>
            </a:lvl2pPr>
            <a:lvl3pPr indent="-330200" lvl="2" marL="1371600" rtl="0">
              <a:spcBef>
                <a:spcPts val="0"/>
              </a:spcBef>
              <a:spcAft>
                <a:spcPts val="0"/>
              </a:spcAft>
              <a:buClr>
                <a:srgbClr val="3D3D3D"/>
              </a:buClr>
              <a:buSzPts val="1600"/>
              <a:buChar char="■"/>
              <a:defRPr>
                <a:solidFill>
                  <a:srgbClr val="3D3D3D"/>
                </a:solidFill>
              </a:defRPr>
            </a:lvl3pPr>
            <a:lvl4pPr indent="-317500" lvl="3" marL="1828800" rtl="0">
              <a:spcBef>
                <a:spcPts val="0"/>
              </a:spcBef>
              <a:spcAft>
                <a:spcPts val="0"/>
              </a:spcAft>
              <a:buClr>
                <a:srgbClr val="3D3D3D"/>
              </a:buClr>
              <a:buSzPts val="1400"/>
              <a:buChar char="●"/>
              <a:defRPr>
                <a:solidFill>
                  <a:srgbClr val="3D3D3D"/>
                </a:solidFill>
              </a:defRPr>
            </a:lvl4pPr>
            <a:lvl5pPr indent="-317500" lvl="4" marL="2286000" rtl="0">
              <a:spcBef>
                <a:spcPts val="0"/>
              </a:spcBef>
              <a:spcAft>
                <a:spcPts val="0"/>
              </a:spcAft>
              <a:buClr>
                <a:srgbClr val="3D3D3D"/>
              </a:buClr>
              <a:buSzPts val="1400"/>
              <a:buChar char="○"/>
              <a:defRPr>
                <a:solidFill>
                  <a:srgbClr val="3D3D3D"/>
                </a:solidFill>
              </a:defRPr>
            </a:lvl5pPr>
            <a:lvl6pPr indent="-317500" lvl="5" marL="2743200" rtl="0">
              <a:spcBef>
                <a:spcPts val="0"/>
              </a:spcBef>
              <a:spcAft>
                <a:spcPts val="0"/>
              </a:spcAft>
              <a:buClr>
                <a:srgbClr val="3D3D3D"/>
              </a:buClr>
              <a:buSzPts val="1400"/>
              <a:buChar char="■"/>
              <a:defRPr>
                <a:solidFill>
                  <a:srgbClr val="3D3D3D"/>
                </a:solidFill>
              </a:defRPr>
            </a:lvl6pPr>
            <a:lvl7pPr indent="-317500" lvl="6" marL="3200400" rtl="0">
              <a:spcBef>
                <a:spcPts val="0"/>
              </a:spcBef>
              <a:spcAft>
                <a:spcPts val="0"/>
              </a:spcAft>
              <a:buClr>
                <a:srgbClr val="3D3D3D"/>
              </a:buClr>
              <a:buSzPts val="1400"/>
              <a:buChar char="●"/>
              <a:defRPr>
                <a:solidFill>
                  <a:srgbClr val="3D3D3D"/>
                </a:solidFill>
              </a:defRPr>
            </a:lvl7pPr>
            <a:lvl8pPr indent="-317500" lvl="7" marL="3657600" rtl="0">
              <a:spcBef>
                <a:spcPts val="0"/>
              </a:spcBef>
              <a:spcAft>
                <a:spcPts val="0"/>
              </a:spcAft>
              <a:buClr>
                <a:srgbClr val="3D3D3D"/>
              </a:buClr>
              <a:buSzPts val="1400"/>
              <a:buChar char="○"/>
              <a:defRPr>
                <a:solidFill>
                  <a:srgbClr val="3D3D3D"/>
                </a:solidFill>
              </a:defRPr>
            </a:lvl8pPr>
            <a:lvl9pPr indent="-317500" lvl="8" marL="4114800" rtl="0">
              <a:spcBef>
                <a:spcPts val="0"/>
              </a:spcBef>
              <a:spcAft>
                <a:spcPts val="0"/>
              </a:spcAft>
              <a:buClr>
                <a:srgbClr val="3D3D3D"/>
              </a:buClr>
              <a:buSzPts val="1400"/>
              <a:buChar char="■"/>
              <a:defRPr>
                <a:solidFill>
                  <a:srgbClr val="3D3D3D"/>
                </a:solidFill>
              </a:defRPr>
            </a:lvl9pPr>
          </a:lstStyle>
          <a:p/>
        </p:txBody>
      </p:sp>
      <p:pic>
        <p:nvPicPr>
          <p:cNvPr id="16" name="Google Shape;16;p3"/>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2">
  <p:cSld name="CUSTOM_1">
    <p:spTree>
      <p:nvGrpSpPr>
        <p:cNvPr id="136" name="Shape 136"/>
        <p:cNvGrpSpPr/>
        <p:nvPr/>
      </p:nvGrpSpPr>
      <p:grpSpPr>
        <a:xfrm>
          <a:off x="0" y="0"/>
          <a:ext cx="0" cy="0"/>
          <a:chOff x="0" y="0"/>
          <a:chExt cx="0" cy="0"/>
        </a:xfrm>
      </p:grpSpPr>
      <p:sp>
        <p:nvSpPr>
          <p:cNvPr id="137" name="Google Shape;137;p22"/>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38" name="Google Shape;138;p22"/>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pic>
        <p:nvPicPr>
          <p:cNvPr id="139" name="Google Shape;139;p22"/>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1_2_1">
    <p:spTree>
      <p:nvGrpSpPr>
        <p:cNvPr id="140" name="Shape 140"/>
        <p:cNvGrpSpPr/>
        <p:nvPr/>
      </p:nvGrpSpPr>
      <p:grpSpPr>
        <a:xfrm>
          <a:off x="0" y="0"/>
          <a:ext cx="0" cy="0"/>
          <a:chOff x="0" y="0"/>
          <a:chExt cx="0" cy="0"/>
        </a:xfrm>
      </p:grpSpPr>
      <p:pic>
        <p:nvPicPr>
          <p:cNvPr id="141" name="Google Shape;141;p23"/>
          <p:cNvPicPr preferRelativeResize="0"/>
          <p:nvPr/>
        </p:nvPicPr>
        <p:blipFill rotWithShape="1">
          <a:blip r:embed="rId2">
            <a:alphaModFix/>
          </a:blip>
          <a:srcRect b="0" l="0" r="0" t="0"/>
          <a:stretch/>
        </p:blipFill>
        <p:spPr>
          <a:xfrm>
            <a:off x="-7" y="-15"/>
            <a:ext cx="9144000" cy="5143524"/>
          </a:xfrm>
          <a:prstGeom prst="rect">
            <a:avLst/>
          </a:prstGeom>
          <a:noFill/>
          <a:ln>
            <a:noFill/>
          </a:ln>
        </p:spPr>
      </p:pic>
      <p:sp>
        <p:nvSpPr>
          <p:cNvPr id="142" name="Google Shape;142;p23"/>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143" name="Google Shape;143;p23"/>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0" l="0" r="0" t="0"/>
          <a:stretch/>
        </p:blipFill>
        <p:spPr>
          <a:xfrm>
            <a:off x="0" y="51"/>
            <a:ext cx="9144000" cy="5143449"/>
          </a:xfrm>
          <a:prstGeom prst="rect">
            <a:avLst/>
          </a:prstGeom>
          <a:noFill/>
          <a:ln>
            <a:noFill/>
          </a:ln>
        </p:spPr>
      </p:pic>
      <p:sp>
        <p:nvSpPr>
          <p:cNvPr id="146" name="Google Shape;146;p24"/>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147" name="Google Shape;14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p:cSld name="TITLE_AND_BODY_1_1">
    <p:spTree>
      <p:nvGrpSpPr>
        <p:cNvPr id="148" name="Shape 148"/>
        <p:cNvGrpSpPr/>
        <p:nvPr/>
      </p:nvGrpSpPr>
      <p:grpSpPr>
        <a:xfrm>
          <a:off x="0" y="0"/>
          <a:ext cx="0" cy="0"/>
          <a:chOff x="0" y="0"/>
          <a:chExt cx="0" cy="0"/>
        </a:xfrm>
      </p:grpSpPr>
      <p:pic>
        <p:nvPicPr>
          <p:cNvPr id="149" name="Google Shape;149;p25"/>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150" name="Google Shape;150;p25"/>
          <p:cNvSpPr/>
          <p:nvPr>
            <p:ph idx="2" type="pic"/>
          </p:nvPr>
        </p:nvSpPr>
        <p:spPr>
          <a:xfrm>
            <a:off x="5790401" y="445025"/>
            <a:ext cx="2887800" cy="4236000"/>
          </a:xfrm>
          <a:prstGeom prst="roundRect">
            <a:avLst>
              <a:gd fmla="val 9376" name="adj"/>
            </a:avLst>
          </a:prstGeom>
          <a:noFill/>
          <a:ln>
            <a:noFill/>
          </a:ln>
        </p:spPr>
      </p:sp>
      <p:sp>
        <p:nvSpPr>
          <p:cNvPr id="151" name="Google Shape;151;p25"/>
          <p:cNvSpPr txBox="1"/>
          <p:nvPr>
            <p:ph type="title"/>
          </p:nvPr>
        </p:nvSpPr>
        <p:spPr>
          <a:xfrm>
            <a:off x="540300" y="445025"/>
            <a:ext cx="5022300" cy="10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152" name="Google Shape;152;p25"/>
          <p:cNvSpPr txBox="1"/>
          <p:nvPr>
            <p:ph idx="1" type="body"/>
          </p:nvPr>
        </p:nvSpPr>
        <p:spPr>
          <a:xfrm>
            <a:off x="540300" y="1665400"/>
            <a:ext cx="5022300" cy="3015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rgbClr val="1D033E"/>
        </a:solidFill>
      </p:bgPr>
    </p:bg>
    <p:spTree>
      <p:nvGrpSpPr>
        <p:cNvPr id="153" name="Shape 153"/>
        <p:cNvGrpSpPr/>
        <p:nvPr/>
      </p:nvGrpSpPr>
      <p:grpSpPr>
        <a:xfrm>
          <a:off x="0" y="0"/>
          <a:ext cx="0" cy="0"/>
          <a:chOff x="0" y="0"/>
          <a:chExt cx="0" cy="0"/>
        </a:xfrm>
      </p:grpSpPr>
      <p:sp>
        <p:nvSpPr>
          <p:cNvPr id="154" name="Google Shape;154;p26"/>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155" name="Google Shape;15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56" name="Google Shape;156;p26"/>
          <p:cNvPicPr preferRelativeResize="0"/>
          <p:nvPr/>
        </p:nvPicPr>
        <p:blipFill rotWithShape="1">
          <a:blip r:embed="rId2">
            <a:alphaModFix/>
          </a:blip>
          <a:srcRect b="0" l="0" r="0" t="0"/>
          <a:stretch/>
        </p:blipFill>
        <p:spPr>
          <a:xfrm rot="10800000">
            <a:off x="3748" y="2908300"/>
            <a:ext cx="9136502" cy="1930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_2">
    <p:spTree>
      <p:nvGrpSpPr>
        <p:cNvPr id="157" name="Shape 157"/>
        <p:cNvGrpSpPr/>
        <p:nvPr/>
      </p:nvGrpSpPr>
      <p:grpSpPr>
        <a:xfrm>
          <a:off x="0" y="0"/>
          <a:ext cx="0" cy="0"/>
          <a:chOff x="0" y="0"/>
          <a:chExt cx="0" cy="0"/>
        </a:xfrm>
      </p:grpSpPr>
      <p:pic>
        <p:nvPicPr>
          <p:cNvPr id="158" name="Google Shape;158;p27" title="Connection Waves_LARGE-04.png"/>
          <p:cNvPicPr preferRelativeResize="0"/>
          <p:nvPr/>
        </p:nvPicPr>
        <p:blipFill rotWithShape="1">
          <a:blip r:embed="rId2">
            <a:alphaModFix/>
          </a:blip>
          <a:srcRect b="11590" l="0" r="5722" t="0"/>
          <a:stretch/>
        </p:blipFill>
        <p:spPr>
          <a:xfrm flipH="1">
            <a:off x="0" y="2715025"/>
            <a:ext cx="9144000" cy="2428474"/>
          </a:xfrm>
          <a:prstGeom prst="rect">
            <a:avLst/>
          </a:prstGeom>
          <a:noFill/>
          <a:ln>
            <a:noFill/>
          </a:ln>
        </p:spPr>
      </p:pic>
      <p:sp>
        <p:nvSpPr>
          <p:cNvPr id="159" name="Google Shape;159;p27"/>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160" name="Google Shape;160;p27"/>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pic>
        <p:nvPicPr>
          <p:cNvPr id="161" name="Google Shape;161;p27"/>
          <p:cNvPicPr preferRelativeResize="0"/>
          <p:nvPr/>
        </p:nvPicPr>
        <p:blipFill rotWithShape="1">
          <a:blip r:embed="rId3">
            <a:alphaModFix/>
          </a:blip>
          <a:srcRect b="0" l="0" r="2219" t="0"/>
          <a:stretch/>
        </p:blipFill>
        <p:spPr>
          <a:xfrm>
            <a:off x="5421084" y="2567187"/>
            <a:ext cx="3457200" cy="2360100"/>
          </a:xfrm>
          <a:prstGeom prst="roundRect">
            <a:avLst>
              <a:gd fmla="val 8661" name="adj"/>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p:cSld name="TITLE_AND_BODY_1">
    <p:spTree>
      <p:nvGrpSpPr>
        <p:cNvPr id="162" name="Shape 162"/>
        <p:cNvGrpSpPr/>
        <p:nvPr/>
      </p:nvGrpSpPr>
      <p:grpSpPr>
        <a:xfrm>
          <a:off x="0" y="0"/>
          <a:ext cx="0" cy="0"/>
          <a:chOff x="0" y="0"/>
          <a:chExt cx="0" cy="0"/>
        </a:xfrm>
      </p:grpSpPr>
      <p:sp>
        <p:nvSpPr>
          <p:cNvPr id="163" name="Google Shape;163;p28"/>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oppins Medium"/>
              <a:ea typeface="Poppins Medium"/>
              <a:cs typeface="Poppins Medium"/>
              <a:sym typeface="Poppins Medium"/>
            </a:endParaRPr>
          </a:p>
        </p:txBody>
      </p:sp>
      <p:sp>
        <p:nvSpPr>
          <p:cNvPr id="164" name="Google Shape;164;p28"/>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5" name="Google Shape;165;p28"/>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166" name="Google Shape;166;p28"/>
          <p:cNvSpPr txBox="1"/>
          <p:nvPr>
            <p:ph idx="2" type="subTitle"/>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167" name="Google Shape;167;p28"/>
          <p:cNvPicPr preferRelativeResize="0"/>
          <p:nvPr/>
        </p:nvPicPr>
        <p:blipFill rotWithShape="1">
          <a:blip r:embed="rId2">
            <a:alphaModFix/>
          </a:blip>
          <a:srcRect b="24309" l="50136" r="8555" t="18017"/>
          <a:stretch/>
        </p:blipFill>
        <p:spPr>
          <a:xfrm flipH="1" rot="4">
            <a:off x="3" y="3398804"/>
            <a:ext cx="4029000" cy="174469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_1">
    <p:bg>
      <p:bgPr>
        <a:solidFill>
          <a:srgbClr val="0E84F7"/>
        </a:solidFill>
      </p:bgPr>
    </p:bg>
    <p:spTree>
      <p:nvGrpSpPr>
        <p:cNvPr id="172" name="Shape 172"/>
        <p:cNvGrpSpPr/>
        <p:nvPr/>
      </p:nvGrpSpPr>
      <p:grpSpPr>
        <a:xfrm>
          <a:off x="0" y="0"/>
          <a:ext cx="0" cy="0"/>
          <a:chOff x="0" y="0"/>
          <a:chExt cx="0" cy="0"/>
        </a:xfrm>
      </p:grpSpPr>
      <p:pic>
        <p:nvPicPr>
          <p:cNvPr id="173" name="Google Shape;173;p30"/>
          <p:cNvPicPr preferRelativeResize="0"/>
          <p:nvPr/>
        </p:nvPicPr>
        <p:blipFill rotWithShape="1">
          <a:blip r:embed="rId2">
            <a:alphaModFix/>
          </a:blip>
          <a:srcRect b="0" l="0" r="2714" t="0"/>
          <a:stretch/>
        </p:blipFill>
        <p:spPr>
          <a:xfrm>
            <a:off x="1464000" y="0"/>
            <a:ext cx="7676252" cy="5143501"/>
          </a:xfrm>
          <a:prstGeom prst="rect">
            <a:avLst/>
          </a:prstGeom>
          <a:noFill/>
          <a:ln>
            <a:noFill/>
          </a:ln>
        </p:spPr>
      </p:pic>
      <p:sp>
        <p:nvSpPr>
          <p:cNvPr id="174" name="Google Shape;174;p30"/>
          <p:cNvSpPr/>
          <p:nvPr/>
        </p:nvSpPr>
        <p:spPr>
          <a:xfrm rot="-5400000">
            <a:off x="2000250" y="-2000250"/>
            <a:ext cx="5143500" cy="9144000"/>
          </a:xfrm>
          <a:prstGeom prst="rect">
            <a:avLst/>
          </a:prstGeom>
          <a:gradFill>
            <a:gsLst>
              <a:gs pos="0">
                <a:srgbClr val="0E84F7"/>
              </a:gs>
              <a:gs pos="46000">
                <a:srgbClr val="0E84F7">
                  <a:alpha val="5098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0"/>
          <p:cNvSpPr/>
          <p:nvPr/>
        </p:nvSpPr>
        <p:spPr>
          <a:xfrm rot="-5400000">
            <a:off x="2550950" y="-1449450"/>
            <a:ext cx="5143500" cy="8042400"/>
          </a:xfrm>
          <a:prstGeom prst="rect">
            <a:avLst/>
          </a:prstGeom>
          <a:gradFill>
            <a:gsLst>
              <a:gs pos="0">
                <a:srgbClr val="0E84F7"/>
              </a:gs>
              <a:gs pos="46000">
                <a:srgbClr val="0E84F7">
                  <a:alpha val="5098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6" name="Google Shape;176;p30" title="Connection Waves_LARGE-04.png"/>
          <p:cNvPicPr preferRelativeResize="0"/>
          <p:nvPr/>
        </p:nvPicPr>
        <p:blipFill rotWithShape="1">
          <a:blip r:embed="rId3">
            <a:alphaModFix/>
          </a:blip>
          <a:srcRect b="11590" l="0" r="5722" t="0"/>
          <a:stretch/>
        </p:blipFill>
        <p:spPr>
          <a:xfrm flipH="1">
            <a:off x="0" y="2715025"/>
            <a:ext cx="9144000" cy="2428474"/>
          </a:xfrm>
          <a:prstGeom prst="rect">
            <a:avLst/>
          </a:prstGeom>
          <a:noFill/>
          <a:ln>
            <a:noFill/>
          </a:ln>
        </p:spPr>
      </p:pic>
      <p:sp>
        <p:nvSpPr>
          <p:cNvPr id="177" name="Google Shape;177;p30"/>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300"/>
              <a:buFont typeface="Poppins"/>
              <a:buNone/>
              <a:defRPr b="1" sz="3300">
                <a:solidFill>
                  <a:schemeClr val="lt1"/>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178" name="Google Shape;178;p30"/>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FFD856"/>
              </a:buClr>
              <a:buSzPts val="2400"/>
              <a:buFont typeface="Poppins SemiBold"/>
              <a:buNone/>
              <a:defRPr sz="2400">
                <a:solidFill>
                  <a:srgbClr val="FFD856"/>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City">
  <p:cSld name="TITLE_AND_BODY_1_2">
    <p:spTree>
      <p:nvGrpSpPr>
        <p:cNvPr id="179" name="Shape 179"/>
        <p:cNvGrpSpPr/>
        <p:nvPr/>
      </p:nvGrpSpPr>
      <p:grpSpPr>
        <a:xfrm>
          <a:off x="0" y="0"/>
          <a:ext cx="0" cy="0"/>
          <a:chOff x="0" y="0"/>
          <a:chExt cx="0" cy="0"/>
        </a:xfrm>
      </p:grpSpPr>
      <p:sp>
        <p:nvSpPr>
          <p:cNvPr id="180" name="Google Shape;180;p31"/>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81" name="Google Shape;181;p31"/>
          <p:cNvPicPr preferRelativeResize="0"/>
          <p:nvPr/>
        </p:nvPicPr>
        <p:blipFill rotWithShape="1">
          <a:blip r:embed="rId2">
            <a:alphaModFix amt="57000"/>
          </a:blip>
          <a:srcRect b="3852" l="37578" r="18081" t="11106"/>
          <a:stretch/>
        </p:blipFill>
        <p:spPr>
          <a:xfrm>
            <a:off x="-25" y="-75"/>
            <a:ext cx="4029076" cy="5143499"/>
          </a:xfrm>
          <a:prstGeom prst="rect">
            <a:avLst/>
          </a:prstGeom>
          <a:noFill/>
          <a:ln>
            <a:noFill/>
          </a:ln>
        </p:spPr>
      </p:pic>
      <p:sp>
        <p:nvSpPr>
          <p:cNvPr id="182" name="Google Shape;182;p31"/>
          <p:cNvSpPr txBox="1"/>
          <p:nvPr>
            <p:ph idx="1" type="body"/>
          </p:nvPr>
        </p:nvSpPr>
        <p:spPr>
          <a:xfrm>
            <a:off x="4441075" y="1540775"/>
            <a:ext cx="4314900" cy="28551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Font typeface="Poppins"/>
              <a:buChar char="●"/>
              <a:defRPr b="1">
                <a:solidFill>
                  <a:srgbClr val="3D3D3D"/>
                </a:solidFill>
                <a:latin typeface="Poppins"/>
                <a:ea typeface="Poppins"/>
                <a:cs typeface="Poppins"/>
                <a:sym typeface="Poppins"/>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183" name="Google Shape;183;p31"/>
          <p:cNvSpPr txBox="1"/>
          <p:nvPr>
            <p:ph type="title"/>
          </p:nvPr>
        </p:nvSpPr>
        <p:spPr>
          <a:xfrm>
            <a:off x="4441075" y="376175"/>
            <a:ext cx="4495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0E84F7"/>
              </a:buClr>
              <a:buSzPts val="3000"/>
              <a:buNone/>
              <a:defRPr sz="3000">
                <a:solidFill>
                  <a:srgbClr val="0E84F7"/>
                </a:solidFill>
                <a:highlight>
                  <a:schemeClr val="lt1"/>
                </a:highlight>
              </a:defRPr>
            </a:lvl1pPr>
            <a:lvl2pPr lvl="1" algn="l">
              <a:lnSpc>
                <a:spcPct val="100000"/>
              </a:lnSpc>
              <a:spcBef>
                <a:spcPts val="0"/>
              </a:spcBef>
              <a:spcAft>
                <a:spcPts val="0"/>
              </a:spcAft>
              <a:buClr>
                <a:srgbClr val="0E84F7"/>
              </a:buClr>
              <a:buSzPts val="2800"/>
              <a:buNone/>
              <a:defRPr>
                <a:solidFill>
                  <a:srgbClr val="0E84F7"/>
                </a:solidFill>
              </a:defRPr>
            </a:lvl2pPr>
            <a:lvl3pPr lvl="2" algn="l">
              <a:lnSpc>
                <a:spcPct val="100000"/>
              </a:lnSpc>
              <a:spcBef>
                <a:spcPts val="0"/>
              </a:spcBef>
              <a:spcAft>
                <a:spcPts val="0"/>
              </a:spcAft>
              <a:buClr>
                <a:srgbClr val="0E84F7"/>
              </a:buClr>
              <a:buSzPts val="2800"/>
              <a:buNone/>
              <a:defRPr>
                <a:solidFill>
                  <a:srgbClr val="0E84F7"/>
                </a:solidFill>
              </a:defRPr>
            </a:lvl3pPr>
            <a:lvl4pPr lvl="3" algn="l">
              <a:lnSpc>
                <a:spcPct val="100000"/>
              </a:lnSpc>
              <a:spcBef>
                <a:spcPts val="0"/>
              </a:spcBef>
              <a:spcAft>
                <a:spcPts val="0"/>
              </a:spcAft>
              <a:buClr>
                <a:srgbClr val="0E84F7"/>
              </a:buClr>
              <a:buSzPts val="2800"/>
              <a:buNone/>
              <a:defRPr>
                <a:solidFill>
                  <a:srgbClr val="0E84F7"/>
                </a:solidFill>
              </a:defRPr>
            </a:lvl4pPr>
            <a:lvl5pPr lvl="4" algn="l">
              <a:lnSpc>
                <a:spcPct val="100000"/>
              </a:lnSpc>
              <a:spcBef>
                <a:spcPts val="0"/>
              </a:spcBef>
              <a:spcAft>
                <a:spcPts val="0"/>
              </a:spcAft>
              <a:buClr>
                <a:srgbClr val="0E84F7"/>
              </a:buClr>
              <a:buSzPts val="2800"/>
              <a:buNone/>
              <a:defRPr>
                <a:solidFill>
                  <a:srgbClr val="0E84F7"/>
                </a:solidFill>
              </a:defRPr>
            </a:lvl5pPr>
            <a:lvl6pPr lvl="5" algn="l">
              <a:lnSpc>
                <a:spcPct val="100000"/>
              </a:lnSpc>
              <a:spcBef>
                <a:spcPts val="0"/>
              </a:spcBef>
              <a:spcAft>
                <a:spcPts val="0"/>
              </a:spcAft>
              <a:buClr>
                <a:srgbClr val="0E84F7"/>
              </a:buClr>
              <a:buSzPts val="2800"/>
              <a:buNone/>
              <a:defRPr>
                <a:solidFill>
                  <a:srgbClr val="0E84F7"/>
                </a:solidFill>
              </a:defRPr>
            </a:lvl6pPr>
            <a:lvl7pPr lvl="6" algn="l">
              <a:lnSpc>
                <a:spcPct val="100000"/>
              </a:lnSpc>
              <a:spcBef>
                <a:spcPts val="0"/>
              </a:spcBef>
              <a:spcAft>
                <a:spcPts val="0"/>
              </a:spcAft>
              <a:buClr>
                <a:srgbClr val="0E84F7"/>
              </a:buClr>
              <a:buSzPts val="2800"/>
              <a:buNone/>
              <a:defRPr>
                <a:solidFill>
                  <a:srgbClr val="0E84F7"/>
                </a:solidFill>
              </a:defRPr>
            </a:lvl7pPr>
            <a:lvl8pPr lvl="7" algn="l">
              <a:lnSpc>
                <a:spcPct val="100000"/>
              </a:lnSpc>
              <a:spcBef>
                <a:spcPts val="0"/>
              </a:spcBef>
              <a:spcAft>
                <a:spcPts val="0"/>
              </a:spcAft>
              <a:buClr>
                <a:srgbClr val="0E84F7"/>
              </a:buClr>
              <a:buSzPts val="2800"/>
              <a:buNone/>
              <a:defRPr>
                <a:solidFill>
                  <a:srgbClr val="0E84F7"/>
                </a:solidFill>
              </a:defRPr>
            </a:lvl8pPr>
            <a:lvl9pPr lvl="8" algn="l">
              <a:lnSpc>
                <a:spcPct val="100000"/>
              </a:lnSpc>
              <a:spcBef>
                <a:spcPts val="0"/>
              </a:spcBef>
              <a:spcAft>
                <a:spcPts val="0"/>
              </a:spcAft>
              <a:buClr>
                <a:srgbClr val="0E84F7"/>
              </a:buClr>
              <a:buSzPts val="2800"/>
              <a:buNone/>
              <a:defRPr>
                <a:solidFill>
                  <a:srgbClr val="0E84F7"/>
                </a:solidFill>
              </a:defRPr>
            </a:lvl9pPr>
          </a:lstStyle>
          <a:p/>
        </p:txBody>
      </p:sp>
      <p:sp>
        <p:nvSpPr>
          <p:cNvPr id="184" name="Google Shape;184;p31"/>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85" name="Google Shape;185;p31"/>
          <p:cNvPicPr preferRelativeResize="0"/>
          <p:nvPr/>
        </p:nvPicPr>
        <p:blipFill rotWithShape="1">
          <a:blip r:embed="rId3">
            <a:alphaModFix/>
          </a:blip>
          <a:srcRect b="23353" l="0" r="0" t="-3085"/>
          <a:stretch/>
        </p:blipFill>
        <p:spPr>
          <a:xfrm>
            <a:off x="2116263" y="4550937"/>
            <a:ext cx="1287101" cy="289125"/>
          </a:xfrm>
          <a:prstGeom prst="rect">
            <a:avLst/>
          </a:prstGeom>
          <a:noFill/>
          <a:ln>
            <a:noFill/>
          </a:ln>
        </p:spPr>
      </p:pic>
      <p:pic>
        <p:nvPicPr>
          <p:cNvPr id="186" name="Google Shape;186;p31"/>
          <p:cNvPicPr preferRelativeResize="0"/>
          <p:nvPr/>
        </p:nvPicPr>
        <p:blipFill rotWithShape="1">
          <a:blip r:embed="rId4">
            <a:alphaModFix/>
          </a:blip>
          <a:srcRect b="0" l="0" r="0" t="0"/>
          <a:stretch/>
        </p:blipFill>
        <p:spPr>
          <a:xfrm>
            <a:off x="625526" y="4472078"/>
            <a:ext cx="1238798" cy="446842"/>
          </a:xfrm>
          <a:prstGeom prst="rect">
            <a:avLst/>
          </a:prstGeom>
          <a:noFill/>
          <a:ln>
            <a:noFill/>
          </a:ln>
        </p:spPr>
      </p:pic>
      <p:sp>
        <p:nvSpPr>
          <p:cNvPr id="187" name="Google Shape;187;p31"/>
          <p:cNvSpPr/>
          <p:nvPr/>
        </p:nvSpPr>
        <p:spPr>
          <a:xfrm>
            <a:off x="-50" y="-75"/>
            <a:ext cx="4029000" cy="5143500"/>
          </a:xfrm>
          <a:prstGeom prst="rect">
            <a:avLst/>
          </a:prstGeom>
          <a:solidFill>
            <a:srgbClr val="1D033E"/>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88" name="Google Shape;188;p31"/>
          <p:cNvPicPr preferRelativeResize="0"/>
          <p:nvPr/>
        </p:nvPicPr>
        <p:blipFill rotWithShape="1">
          <a:blip r:embed="rId2">
            <a:alphaModFix amt="57000"/>
          </a:blip>
          <a:srcRect b="3852" l="37578" r="18081" t="11106"/>
          <a:stretch/>
        </p:blipFill>
        <p:spPr>
          <a:xfrm>
            <a:off x="-25" y="-75"/>
            <a:ext cx="4029076" cy="5143499"/>
          </a:xfrm>
          <a:prstGeom prst="rect">
            <a:avLst/>
          </a:prstGeom>
          <a:noFill/>
          <a:ln>
            <a:noFill/>
          </a:ln>
        </p:spPr>
      </p:pic>
      <p:sp>
        <p:nvSpPr>
          <p:cNvPr id="189" name="Google Shape;189;p31"/>
          <p:cNvSpPr/>
          <p:nvPr/>
        </p:nvSpPr>
        <p:spPr>
          <a:xfrm rot="10800000">
            <a:off x="25" y="1457182"/>
            <a:ext cx="4029000" cy="3675000"/>
          </a:xfrm>
          <a:prstGeom prst="rect">
            <a:avLst/>
          </a:prstGeom>
          <a:gradFill>
            <a:gsLst>
              <a:gs pos="0">
                <a:srgbClr val="1D033E"/>
              </a:gs>
              <a:gs pos="100000">
                <a:srgbClr val="FFFFFF">
                  <a:alpha val="0"/>
                </a:srgbClr>
              </a:gs>
            </a:gsLst>
            <a:lin ang="5400700" scaled="0"/>
          </a:gra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pic>
        <p:nvPicPr>
          <p:cNvPr id="190" name="Google Shape;190;p31"/>
          <p:cNvPicPr preferRelativeResize="0"/>
          <p:nvPr/>
        </p:nvPicPr>
        <p:blipFill rotWithShape="1">
          <a:blip r:embed="rId3">
            <a:alphaModFix/>
          </a:blip>
          <a:srcRect b="23353" l="0" r="0" t="-3085"/>
          <a:stretch/>
        </p:blipFill>
        <p:spPr>
          <a:xfrm>
            <a:off x="2140599" y="4395875"/>
            <a:ext cx="1287101" cy="289125"/>
          </a:xfrm>
          <a:prstGeom prst="rect">
            <a:avLst/>
          </a:prstGeom>
          <a:noFill/>
          <a:ln>
            <a:noFill/>
          </a:ln>
        </p:spPr>
      </p:pic>
      <p:pic>
        <p:nvPicPr>
          <p:cNvPr id="191" name="Google Shape;191;p31"/>
          <p:cNvPicPr preferRelativeResize="0"/>
          <p:nvPr/>
        </p:nvPicPr>
        <p:blipFill rotWithShape="1">
          <a:blip r:embed="rId4">
            <a:alphaModFix/>
          </a:blip>
          <a:srcRect b="0" l="0" r="0" t="0"/>
          <a:stretch/>
        </p:blipFill>
        <p:spPr>
          <a:xfrm>
            <a:off x="493251" y="3653156"/>
            <a:ext cx="1238798" cy="446842"/>
          </a:xfrm>
          <a:prstGeom prst="rect">
            <a:avLst/>
          </a:prstGeom>
          <a:noFill/>
          <a:ln>
            <a:noFill/>
          </a:ln>
        </p:spPr>
      </p:pic>
      <p:pic>
        <p:nvPicPr>
          <p:cNvPr id="192" name="Google Shape;192;p31"/>
          <p:cNvPicPr preferRelativeResize="0"/>
          <p:nvPr/>
        </p:nvPicPr>
        <p:blipFill rotWithShape="1">
          <a:blip r:embed="rId5">
            <a:alphaModFix/>
          </a:blip>
          <a:srcRect b="0" l="0" r="0" t="0"/>
          <a:stretch/>
        </p:blipFill>
        <p:spPr>
          <a:xfrm>
            <a:off x="504226" y="3932000"/>
            <a:ext cx="1216850" cy="1216850"/>
          </a:xfrm>
          <a:prstGeom prst="rect">
            <a:avLst/>
          </a:prstGeom>
          <a:noFill/>
          <a:ln>
            <a:noFill/>
          </a:ln>
        </p:spPr>
      </p:pic>
      <p:pic>
        <p:nvPicPr>
          <p:cNvPr id="193" name="Google Shape;193;p31"/>
          <p:cNvPicPr preferRelativeResize="0"/>
          <p:nvPr/>
        </p:nvPicPr>
        <p:blipFill rotWithShape="1">
          <a:blip r:embed="rId6">
            <a:alphaModFix/>
          </a:blip>
          <a:srcRect b="0" l="0" r="0" t="0"/>
          <a:stretch/>
        </p:blipFill>
        <p:spPr>
          <a:xfrm>
            <a:off x="2034750" y="3689227"/>
            <a:ext cx="1498800" cy="3747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type="secHead">
  <p:cSld name="SECTION_HEADER">
    <p:bg>
      <p:bgPr>
        <a:solidFill>
          <a:schemeClr val="lt1"/>
        </a:solidFill>
      </p:bgPr>
    </p:bg>
    <p:spTree>
      <p:nvGrpSpPr>
        <p:cNvPr id="194" name="Shape 194"/>
        <p:cNvGrpSpPr/>
        <p:nvPr/>
      </p:nvGrpSpPr>
      <p:grpSpPr>
        <a:xfrm>
          <a:off x="0" y="0"/>
          <a:ext cx="0" cy="0"/>
          <a:chOff x="0" y="0"/>
          <a:chExt cx="0" cy="0"/>
        </a:xfrm>
      </p:grpSpPr>
      <p:pic>
        <p:nvPicPr>
          <p:cNvPr id="195" name="Google Shape;195;p32"/>
          <p:cNvPicPr preferRelativeResize="0"/>
          <p:nvPr/>
        </p:nvPicPr>
        <p:blipFill rotWithShape="1">
          <a:blip r:embed="rId2">
            <a:alphaModFix/>
          </a:blip>
          <a:srcRect b="0" l="0" r="0" t="0"/>
          <a:stretch/>
        </p:blipFill>
        <p:spPr>
          <a:xfrm>
            <a:off x="0" y="51"/>
            <a:ext cx="9144000" cy="5143449"/>
          </a:xfrm>
          <a:prstGeom prst="rect">
            <a:avLst/>
          </a:prstGeom>
          <a:noFill/>
          <a:ln>
            <a:noFill/>
          </a:ln>
        </p:spPr>
      </p:pic>
      <p:sp>
        <p:nvSpPr>
          <p:cNvPr id="196" name="Google Shape;196;p32"/>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_2">
    <p:spTree>
      <p:nvGrpSpPr>
        <p:cNvPr id="17" name="Shape 17"/>
        <p:cNvGrpSpPr/>
        <p:nvPr/>
      </p:nvGrpSpPr>
      <p:grpSpPr>
        <a:xfrm>
          <a:off x="0" y="0"/>
          <a:ext cx="0" cy="0"/>
          <a:chOff x="0" y="0"/>
          <a:chExt cx="0" cy="0"/>
        </a:xfrm>
      </p:grpSpPr>
      <p:pic>
        <p:nvPicPr>
          <p:cNvPr id="18" name="Google Shape;18;p4" title="Connection Waves_LARGE-04.png"/>
          <p:cNvPicPr preferRelativeResize="0"/>
          <p:nvPr/>
        </p:nvPicPr>
        <p:blipFill rotWithShape="1">
          <a:blip r:embed="rId2">
            <a:alphaModFix/>
          </a:blip>
          <a:srcRect b="11590" l="0" r="5722" t="0"/>
          <a:stretch/>
        </p:blipFill>
        <p:spPr>
          <a:xfrm flipH="1">
            <a:off x="3" y="2715025"/>
            <a:ext cx="9143997" cy="2428474"/>
          </a:xfrm>
          <a:prstGeom prst="rect">
            <a:avLst/>
          </a:prstGeom>
          <a:noFill/>
          <a:ln>
            <a:noFill/>
          </a:ln>
        </p:spPr>
      </p:pic>
      <p:sp>
        <p:nvSpPr>
          <p:cNvPr id="19" name="Google Shape;19;p4"/>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0" name="Google Shape;20;p4"/>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pic>
        <p:nvPicPr>
          <p:cNvPr id="21" name="Google Shape;21;p4"/>
          <p:cNvPicPr preferRelativeResize="0"/>
          <p:nvPr/>
        </p:nvPicPr>
        <p:blipFill rotWithShape="1">
          <a:blip r:embed="rId3">
            <a:alphaModFix/>
          </a:blip>
          <a:srcRect b="0" l="0" r="2219" t="0"/>
          <a:stretch/>
        </p:blipFill>
        <p:spPr>
          <a:xfrm>
            <a:off x="5421084" y="2567187"/>
            <a:ext cx="3457200" cy="2360100"/>
          </a:xfrm>
          <a:prstGeom prst="roundRect">
            <a:avLst>
              <a:gd fmla="val 8661" name="adj"/>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1">
  <p:cSld name="CUSTOM">
    <p:spTree>
      <p:nvGrpSpPr>
        <p:cNvPr id="197" name="Shape 197"/>
        <p:cNvGrpSpPr/>
        <p:nvPr/>
      </p:nvGrpSpPr>
      <p:grpSpPr>
        <a:xfrm>
          <a:off x="0" y="0"/>
          <a:ext cx="0" cy="0"/>
          <a:chOff x="0" y="0"/>
          <a:chExt cx="0" cy="0"/>
        </a:xfrm>
      </p:grpSpPr>
      <p:pic>
        <p:nvPicPr>
          <p:cNvPr id="198" name="Google Shape;198;p33"/>
          <p:cNvPicPr preferRelativeResize="0"/>
          <p:nvPr/>
        </p:nvPicPr>
        <p:blipFill rotWithShape="1">
          <a:blip r:embed="rId2">
            <a:alphaModFix/>
          </a:blip>
          <a:srcRect b="40651" l="11060" r="97" t="-502"/>
          <a:stretch/>
        </p:blipFill>
        <p:spPr>
          <a:xfrm flipH="1" rot="7">
            <a:off x="0" y="3398806"/>
            <a:ext cx="9144000" cy="1744684"/>
          </a:xfrm>
          <a:prstGeom prst="rect">
            <a:avLst/>
          </a:prstGeom>
          <a:noFill/>
          <a:ln>
            <a:noFill/>
          </a:ln>
        </p:spPr>
      </p:pic>
      <p:sp>
        <p:nvSpPr>
          <p:cNvPr id="199" name="Google Shape;199;p33"/>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200" name="Google Shape;200;p33"/>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201" name="Shape 201"/>
        <p:cNvGrpSpPr/>
        <p:nvPr/>
      </p:nvGrpSpPr>
      <p:grpSpPr>
        <a:xfrm>
          <a:off x="0" y="0"/>
          <a:ext cx="0" cy="0"/>
          <a:chOff x="0" y="0"/>
          <a:chExt cx="0" cy="0"/>
        </a:xfrm>
      </p:grpSpPr>
      <p:pic>
        <p:nvPicPr>
          <p:cNvPr id="202" name="Google Shape;202;p34"/>
          <p:cNvPicPr preferRelativeResize="0"/>
          <p:nvPr/>
        </p:nvPicPr>
        <p:blipFill rotWithShape="1">
          <a:blip r:embed="rId2">
            <a:alphaModFix/>
          </a:blip>
          <a:srcRect b="0" l="0" r="0" t="0"/>
          <a:stretch/>
        </p:blipFill>
        <p:spPr>
          <a:xfrm>
            <a:off x="0" y="51"/>
            <a:ext cx="9144000" cy="5143449"/>
          </a:xfrm>
          <a:prstGeom prst="rect">
            <a:avLst/>
          </a:prstGeom>
          <a:noFill/>
          <a:ln>
            <a:noFill/>
          </a:ln>
        </p:spPr>
      </p:pic>
      <p:sp>
        <p:nvSpPr>
          <p:cNvPr id="203" name="Google Shape;203;p34"/>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204" name="Google Shape;20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Image Waves">
  <p:cSld name="TITLE_AND_BODY_1_1">
    <p:spTree>
      <p:nvGrpSpPr>
        <p:cNvPr id="205" name="Shape 205"/>
        <p:cNvGrpSpPr/>
        <p:nvPr/>
      </p:nvGrpSpPr>
      <p:grpSpPr>
        <a:xfrm>
          <a:off x="0" y="0"/>
          <a:ext cx="0" cy="0"/>
          <a:chOff x="0" y="0"/>
          <a:chExt cx="0" cy="0"/>
        </a:xfrm>
      </p:grpSpPr>
      <p:pic>
        <p:nvPicPr>
          <p:cNvPr id="206" name="Google Shape;206;p35"/>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
        <p:nvSpPr>
          <p:cNvPr id="207" name="Google Shape;207;p35"/>
          <p:cNvSpPr/>
          <p:nvPr>
            <p:ph idx="2" type="pic"/>
          </p:nvPr>
        </p:nvSpPr>
        <p:spPr>
          <a:xfrm>
            <a:off x="5790401" y="445025"/>
            <a:ext cx="2887800" cy="4236000"/>
          </a:xfrm>
          <a:prstGeom prst="roundRect">
            <a:avLst>
              <a:gd fmla="val 9376" name="adj"/>
            </a:avLst>
          </a:prstGeom>
          <a:noFill/>
          <a:ln>
            <a:noFill/>
          </a:ln>
        </p:spPr>
      </p:sp>
      <p:sp>
        <p:nvSpPr>
          <p:cNvPr id="208" name="Google Shape;208;p35"/>
          <p:cNvSpPr txBox="1"/>
          <p:nvPr>
            <p:ph type="title"/>
          </p:nvPr>
        </p:nvSpPr>
        <p:spPr>
          <a:xfrm>
            <a:off x="540300" y="445025"/>
            <a:ext cx="5022300" cy="10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209" name="Google Shape;209;p35"/>
          <p:cNvSpPr txBox="1"/>
          <p:nvPr>
            <p:ph idx="1" type="body"/>
          </p:nvPr>
        </p:nvSpPr>
        <p:spPr>
          <a:xfrm>
            <a:off x="540300" y="1665400"/>
            <a:ext cx="5022300" cy="3015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Simple 2">
  <p:cSld name="CUSTOM_1">
    <p:spTree>
      <p:nvGrpSpPr>
        <p:cNvPr id="210" name="Shape 210"/>
        <p:cNvGrpSpPr/>
        <p:nvPr/>
      </p:nvGrpSpPr>
      <p:grpSpPr>
        <a:xfrm>
          <a:off x="0" y="0"/>
          <a:ext cx="0" cy="0"/>
          <a:chOff x="0" y="0"/>
          <a:chExt cx="0" cy="0"/>
        </a:xfrm>
      </p:grpSpPr>
      <p:sp>
        <p:nvSpPr>
          <p:cNvPr id="211" name="Google Shape;211;p36"/>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1D033E"/>
              </a:buClr>
              <a:buSzPts val="2800"/>
              <a:buNone/>
              <a:defRPr>
                <a:solidFill>
                  <a:srgbClr val="1D033E"/>
                </a:solidFill>
              </a:defRPr>
            </a:lvl1pPr>
            <a:lvl2pPr lvl="1" algn="l">
              <a:lnSpc>
                <a:spcPct val="100000"/>
              </a:lnSpc>
              <a:spcBef>
                <a:spcPts val="0"/>
              </a:spcBef>
              <a:spcAft>
                <a:spcPts val="0"/>
              </a:spcAft>
              <a:buClr>
                <a:srgbClr val="1D033E"/>
              </a:buClr>
              <a:buSzPts val="2800"/>
              <a:buNone/>
              <a:defRPr>
                <a:solidFill>
                  <a:srgbClr val="1D033E"/>
                </a:solidFill>
              </a:defRPr>
            </a:lvl2pPr>
            <a:lvl3pPr lvl="2" algn="l">
              <a:lnSpc>
                <a:spcPct val="100000"/>
              </a:lnSpc>
              <a:spcBef>
                <a:spcPts val="0"/>
              </a:spcBef>
              <a:spcAft>
                <a:spcPts val="0"/>
              </a:spcAft>
              <a:buClr>
                <a:srgbClr val="1D033E"/>
              </a:buClr>
              <a:buSzPts val="2800"/>
              <a:buNone/>
              <a:defRPr>
                <a:solidFill>
                  <a:srgbClr val="1D033E"/>
                </a:solidFill>
              </a:defRPr>
            </a:lvl3pPr>
            <a:lvl4pPr lvl="3" algn="l">
              <a:lnSpc>
                <a:spcPct val="100000"/>
              </a:lnSpc>
              <a:spcBef>
                <a:spcPts val="0"/>
              </a:spcBef>
              <a:spcAft>
                <a:spcPts val="0"/>
              </a:spcAft>
              <a:buClr>
                <a:srgbClr val="1D033E"/>
              </a:buClr>
              <a:buSzPts val="2800"/>
              <a:buNone/>
              <a:defRPr>
                <a:solidFill>
                  <a:srgbClr val="1D033E"/>
                </a:solidFill>
              </a:defRPr>
            </a:lvl4pPr>
            <a:lvl5pPr lvl="4" algn="l">
              <a:lnSpc>
                <a:spcPct val="100000"/>
              </a:lnSpc>
              <a:spcBef>
                <a:spcPts val="0"/>
              </a:spcBef>
              <a:spcAft>
                <a:spcPts val="0"/>
              </a:spcAft>
              <a:buClr>
                <a:srgbClr val="1D033E"/>
              </a:buClr>
              <a:buSzPts val="2800"/>
              <a:buNone/>
              <a:defRPr>
                <a:solidFill>
                  <a:srgbClr val="1D033E"/>
                </a:solidFill>
              </a:defRPr>
            </a:lvl5pPr>
            <a:lvl6pPr lvl="5" algn="l">
              <a:lnSpc>
                <a:spcPct val="100000"/>
              </a:lnSpc>
              <a:spcBef>
                <a:spcPts val="0"/>
              </a:spcBef>
              <a:spcAft>
                <a:spcPts val="0"/>
              </a:spcAft>
              <a:buClr>
                <a:srgbClr val="1D033E"/>
              </a:buClr>
              <a:buSzPts val="2800"/>
              <a:buNone/>
              <a:defRPr>
                <a:solidFill>
                  <a:srgbClr val="1D033E"/>
                </a:solidFill>
              </a:defRPr>
            </a:lvl6pPr>
            <a:lvl7pPr lvl="6" algn="l">
              <a:lnSpc>
                <a:spcPct val="100000"/>
              </a:lnSpc>
              <a:spcBef>
                <a:spcPts val="0"/>
              </a:spcBef>
              <a:spcAft>
                <a:spcPts val="0"/>
              </a:spcAft>
              <a:buClr>
                <a:srgbClr val="1D033E"/>
              </a:buClr>
              <a:buSzPts val="2800"/>
              <a:buNone/>
              <a:defRPr>
                <a:solidFill>
                  <a:srgbClr val="1D033E"/>
                </a:solidFill>
              </a:defRPr>
            </a:lvl7pPr>
            <a:lvl8pPr lvl="7" algn="l">
              <a:lnSpc>
                <a:spcPct val="100000"/>
              </a:lnSpc>
              <a:spcBef>
                <a:spcPts val="0"/>
              </a:spcBef>
              <a:spcAft>
                <a:spcPts val="0"/>
              </a:spcAft>
              <a:buClr>
                <a:srgbClr val="1D033E"/>
              </a:buClr>
              <a:buSzPts val="2800"/>
              <a:buNone/>
              <a:defRPr>
                <a:solidFill>
                  <a:srgbClr val="1D033E"/>
                </a:solidFill>
              </a:defRPr>
            </a:lvl8pPr>
            <a:lvl9pPr lvl="8" algn="l">
              <a:lnSpc>
                <a:spcPct val="100000"/>
              </a:lnSpc>
              <a:spcBef>
                <a:spcPts val="0"/>
              </a:spcBef>
              <a:spcAft>
                <a:spcPts val="0"/>
              </a:spcAft>
              <a:buClr>
                <a:srgbClr val="1D033E"/>
              </a:buClr>
              <a:buSzPts val="2800"/>
              <a:buNone/>
              <a:defRPr>
                <a:solidFill>
                  <a:srgbClr val="1D033E"/>
                </a:solidFill>
              </a:defRPr>
            </a:lvl9pPr>
          </a:lstStyle>
          <a:p/>
        </p:txBody>
      </p:sp>
      <p:sp>
        <p:nvSpPr>
          <p:cNvPr id="212" name="Google Shape;212;p36"/>
          <p:cNvSpPr txBox="1"/>
          <p:nvPr>
            <p:ph idx="1" type="body"/>
          </p:nvPr>
        </p:nvSpPr>
        <p:spPr>
          <a:xfrm>
            <a:off x="540300" y="1152475"/>
            <a:ext cx="5299800" cy="3510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pic>
        <p:nvPicPr>
          <p:cNvPr id="213" name="Google Shape;213;p36"/>
          <p:cNvPicPr preferRelativeResize="0"/>
          <p:nvPr/>
        </p:nvPicPr>
        <p:blipFill rotWithShape="1">
          <a:blip r:embed="rId2">
            <a:alphaModFix/>
          </a:blip>
          <a:srcRect b="46995" l="6252" r="0" t="-4665"/>
          <a:stretch/>
        </p:blipFill>
        <p:spPr>
          <a:xfrm flipH="1" rot="6">
            <a:off x="3" y="3398807"/>
            <a:ext cx="9143997" cy="174468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rgbClr val="1D033E"/>
        </a:solidFill>
      </p:bgPr>
    </p:bg>
    <p:spTree>
      <p:nvGrpSpPr>
        <p:cNvPr id="214" name="Shape 214"/>
        <p:cNvGrpSpPr/>
        <p:nvPr/>
      </p:nvGrpSpPr>
      <p:grpSpPr>
        <a:xfrm>
          <a:off x="0" y="0"/>
          <a:ext cx="0" cy="0"/>
          <a:chOff x="0" y="0"/>
          <a:chExt cx="0" cy="0"/>
        </a:xfrm>
      </p:grpSpPr>
      <p:sp>
        <p:nvSpPr>
          <p:cNvPr id="215" name="Google Shape;215;p37"/>
          <p:cNvSpPr txBox="1"/>
          <p:nvPr>
            <p:ph type="title"/>
          </p:nvPr>
        </p:nvSpPr>
        <p:spPr>
          <a:xfrm>
            <a:off x="683250" y="2079738"/>
            <a:ext cx="77775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lnSpc>
                <a:spcPct val="100000"/>
              </a:lnSpc>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216" name="Google Shape;216;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17" name="Google Shape;217;p37"/>
          <p:cNvPicPr preferRelativeResize="0"/>
          <p:nvPr/>
        </p:nvPicPr>
        <p:blipFill rotWithShape="1">
          <a:blip r:embed="rId2">
            <a:alphaModFix/>
          </a:blip>
          <a:srcRect b="0" l="0" r="0" t="0"/>
          <a:stretch/>
        </p:blipFill>
        <p:spPr>
          <a:xfrm rot="10800000">
            <a:off x="3748" y="2908300"/>
            <a:ext cx="9136502" cy="1930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urple">
  <p:cSld name="TITLE_AND_BODY_2">
    <p:spTree>
      <p:nvGrpSpPr>
        <p:cNvPr id="218" name="Shape 218"/>
        <p:cNvGrpSpPr/>
        <p:nvPr/>
      </p:nvGrpSpPr>
      <p:grpSpPr>
        <a:xfrm>
          <a:off x="0" y="0"/>
          <a:ext cx="0" cy="0"/>
          <a:chOff x="0" y="0"/>
          <a:chExt cx="0" cy="0"/>
        </a:xfrm>
      </p:grpSpPr>
      <p:sp>
        <p:nvSpPr>
          <p:cNvPr id="219" name="Google Shape;219;p38"/>
          <p:cNvSpPr/>
          <p:nvPr/>
        </p:nvSpPr>
        <p:spPr>
          <a:xfrm>
            <a:off x="0" y="0"/>
            <a:ext cx="4029000" cy="5143500"/>
          </a:xfrm>
          <a:prstGeom prst="rect">
            <a:avLst/>
          </a:prstGeom>
          <a:solidFill>
            <a:srgbClr val="6D01C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Medium"/>
              <a:ea typeface="Poppins Medium"/>
              <a:cs typeface="Poppins Medium"/>
              <a:sym typeface="Poppins Medium"/>
            </a:endParaRPr>
          </a:p>
        </p:txBody>
      </p:sp>
      <p:sp>
        <p:nvSpPr>
          <p:cNvPr id="220" name="Google Shape;220;p38"/>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1" name="Google Shape;221;p38"/>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222" name="Google Shape;222;p38"/>
          <p:cNvSpPr txBox="1"/>
          <p:nvPr>
            <p:ph idx="2" type="subTitle"/>
          </p:nvPr>
        </p:nvSpPr>
        <p:spPr>
          <a:xfrm>
            <a:off x="291000" y="1578000"/>
            <a:ext cx="3327600" cy="9525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223" name="Google Shape;223;p38"/>
          <p:cNvPicPr preferRelativeResize="0"/>
          <p:nvPr/>
        </p:nvPicPr>
        <p:blipFill rotWithShape="1">
          <a:blip r:embed="rId2">
            <a:alphaModFix/>
          </a:blip>
          <a:srcRect b="24309" l="50136" r="8555" t="18017"/>
          <a:stretch/>
        </p:blipFill>
        <p:spPr>
          <a:xfrm flipH="1" rot="4">
            <a:off x="3" y="3398804"/>
            <a:ext cx="4029000" cy="174469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_2">
    <p:spTree>
      <p:nvGrpSpPr>
        <p:cNvPr id="224" name="Shape 224"/>
        <p:cNvGrpSpPr/>
        <p:nvPr/>
      </p:nvGrpSpPr>
      <p:grpSpPr>
        <a:xfrm>
          <a:off x="0" y="0"/>
          <a:ext cx="0" cy="0"/>
          <a:chOff x="0" y="0"/>
          <a:chExt cx="0" cy="0"/>
        </a:xfrm>
      </p:grpSpPr>
      <p:pic>
        <p:nvPicPr>
          <p:cNvPr id="225" name="Google Shape;225;p39" title="Connection Waves_LARGE-04.png"/>
          <p:cNvPicPr preferRelativeResize="0"/>
          <p:nvPr/>
        </p:nvPicPr>
        <p:blipFill rotWithShape="1">
          <a:blip r:embed="rId2">
            <a:alphaModFix/>
          </a:blip>
          <a:srcRect b="11590" l="0" r="5722" t="0"/>
          <a:stretch/>
        </p:blipFill>
        <p:spPr>
          <a:xfrm flipH="1">
            <a:off x="0" y="2715025"/>
            <a:ext cx="9144000" cy="2428474"/>
          </a:xfrm>
          <a:prstGeom prst="rect">
            <a:avLst/>
          </a:prstGeom>
          <a:noFill/>
          <a:ln>
            <a:noFill/>
          </a:ln>
        </p:spPr>
      </p:pic>
      <p:sp>
        <p:nvSpPr>
          <p:cNvPr id="226" name="Google Shape;226;p39"/>
          <p:cNvSpPr txBox="1"/>
          <p:nvPr>
            <p:ph type="ctrTitle"/>
          </p:nvPr>
        </p:nvSpPr>
        <p:spPr>
          <a:xfrm>
            <a:off x="572275" y="221000"/>
            <a:ext cx="4593900" cy="1774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algn="ctr">
              <a:lnSpc>
                <a:spcPct val="100000"/>
              </a:lnSpc>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27" name="Google Shape;227;p39"/>
          <p:cNvSpPr txBox="1"/>
          <p:nvPr>
            <p:ph idx="1" type="subTitle"/>
          </p:nvPr>
        </p:nvSpPr>
        <p:spPr>
          <a:xfrm>
            <a:off x="572275" y="1966425"/>
            <a:ext cx="41520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pic>
        <p:nvPicPr>
          <p:cNvPr id="228" name="Google Shape;228;p39"/>
          <p:cNvPicPr preferRelativeResize="0"/>
          <p:nvPr/>
        </p:nvPicPr>
        <p:blipFill rotWithShape="1">
          <a:blip r:embed="rId3">
            <a:alphaModFix/>
          </a:blip>
          <a:srcRect b="0" l="0" r="2219" t="0"/>
          <a:stretch/>
        </p:blipFill>
        <p:spPr>
          <a:xfrm>
            <a:off x="5421084" y="2567187"/>
            <a:ext cx="3457200" cy="2360100"/>
          </a:xfrm>
          <a:prstGeom prst="roundRect">
            <a:avLst>
              <a:gd fmla="val 8661" name="adj"/>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p:cSld name="TITLE_AND_BODY_1">
    <p:spTree>
      <p:nvGrpSpPr>
        <p:cNvPr id="229" name="Shape 229"/>
        <p:cNvGrpSpPr/>
        <p:nvPr/>
      </p:nvGrpSpPr>
      <p:grpSpPr>
        <a:xfrm>
          <a:off x="0" y="0"/>
          <a:ext cx="0" cy="0"/>
          <a:chOff x="0" y="0"/>
          <a:chExt cx="0" cy="0"/>
        </a:xfrm>
      </p:grpSpPr>
      <p:sp>
        <p:nvSpPr>
          <p:cNvPr id="230" name="Google Shape;230;p40"/>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oppins Medium"/>
              <a:ea typeface="Poppins Medium"/>
              <a:cs typeface="Poppins Medium"/>
              <a:sym typeface="Poppins Medium"/>
            </a:endParaRPr>
          </a:p>
        </p:txBody>
      </p:sp>
      <p:sp>
        <p:nvSpPr>
          <p:cNvPr id="231" name="Google Shape;231;p40"/>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2" name="Google Shape;232;p40"/>
          <p:cNvSpPr txBox="1"/>
          <p:nvPr>
            <p:ph idx="1" type="body"/>
          </p:nvPr>
        </p:nvSpPr>
        <p:spPr>
          <a:xfrm>
            <a:off x="4492375" y="552900"/>
            <a:ext cx="4112400" cy="40377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Clr>
                <a:srgbClr val="3D3D3D"/>
              </a:buClr>
              <a:buSzPts val="1800"/>
              <a:buChar char="●"/>
              <a:defRPr>
                <a:solidFill>
                  <a:srgbClr val="3D3D3D"/>
                </a:solidFill>
              </a:defRPr>
            </a:lvl1pPr>
            <a:lvl2pPr indent="-330200" lvl="1" marL="914400" algn="l">
              <a:lnSpc>
                <a:spcPct val="125000"/>
              </a:lnSpc>
              <a:spcBef>
                <a:spcPts val="0"/>
              </a:spcBef>
              <a:spcAft>
                <a:spcPts val="0"/>
              </a:spcAft>
              <a:buClr>
                <a:srgbClr val="3D3D3D"/>
              </a:buClr>
              <a:buSzPts val="1600"/>
              <a:buChar char="○"/>
              <a:defRPr>
                <a:solidFill>
                  <a:srgbClr val="3D3D3D"/>
                </a:solidFill>
              </a:defRPr>
            </a:lvl2pPr>
            <a:lvl3pPr indent="-330200" lvl="2" marL="1371600" algn="l">
              <a:lnSpc>
                <a:spcPct val="125000"/>
              </a:lnSpc>
              <a:spcBef>
                <a:spcPts val="0"/>
              </a:spcBef>
              <a:spcAft>
                <a:spcPts val="0"/>
              </a:spcAft>
              <a:buClr>
                <a:srgbClr val="3D3D3D"/>
              </a:buClr>
              <a:buSzPts val="1600"/>
              <a:buChar char="■"/>
              <a:defRPr>
                <a:solidFill>
                  <a:srgbClr val="3D3D3D"/>
                </a:solidFill>
              </a:defRPr>
            </a:lvl3pPr>
            <a:lvl4pPr indent="-317500" lvl="3" marL="1828800" algn="l">
              <a:lnSpc>
                <a:spcPct val="125000"/>
              </a:lnSpc>
              <a:spcBef>
                <a:spcPts val="0"/>
              </a:spcBef>
              <a:spcAft>
                <a:spcPts val="0"/>
              </a:spcAft>
              <a:buClr>
                <a:srgbClr val="3D3D3D"/>
              </a:buClr>
              <a:buSzPts val="1400"/>
              <a:buChar char="●"/>
              <a:defRPr>
                <a:solidFill>
                  <a:srgbClr val="3D3D3D"/>
                </a:solidFill>
              </a:defRPr>
            </a:lvl4pPr>
            <a:lvl5pPr indent="-317500" lvl="4" marL="2286000" algn="l">
              <a:lnSpc>
                <a:spcPct val="125000"/>
              </a:lnSpc>
              <a:spcBef>
                <a:spcPts val="0"/>
              </a:spcBef>
              <a:spcAft>
                <a:spcPts val="0"/>
              </a:spcAft>
              <a:buClr>
                <a:srgbClr val="3D3D3D"/>
              </a:buClr>
              <a:buSzPts val="1400"/>
              <a:buChar char="○"/>
              <a:defRPr>
                <a:solidFill>
                  <a:srgbClr val="3D3D3D"/>
                </a:solidFill>
              </a:defRPr>
            </a:lvl5pPr>
            <a:lvl6pPr indent="-317500" lvl="5" marL="2743200" algn="l">
              <a:lnSpc>
                <a:spcPct val="125000"/>
              </a:lnSpc>
              <a:spcBef>
                <a:spcPts val="0"/>
              </a:spcBef>
              <a:spcAft>
                <a:spcPts val="0"/>
              </a:spcAft>
              <a:buClr>
                <a:srgbClr val="3D3D3D"/>
              </a:buClr>
              <a:buSzPts val="1400"/>
              <a:buChar char="■"/>
              <a:defRPr>
                <a:solidFill>
                  <a:srgbClr val="3D3D3D"/>
                </a:solidFill>
              </a:defRPr>
            </a:lvl6pPr>
            <a:lvl7pPr indent="-317500" lvl="6" marL="3200400" algn="l">
              <a:lnSpc>
                <a:spcPct val="125000"/>
              </a:lnSpc>
              <a:spcBef>
                <a:spcPts val="0"/>
              </a:spcBef>
              <a:spcAft>
                <a:spcPts val="0"/>
              </a:spcAft>
              <a:buClr>
                <a:srgbClr val="3D3D3D"/>
              </a:buClr>
              <a:buSzPts val="1400"/>
              <a:buChar char="●"/>
              <a:defRPr>
                <a:solidFill>
                  <a:srgbClr val="3D3D3D"/>
                </a:solidFill>
              </a:defRPr>
            </a:lvl7pPr>
            <a:lvl8pPr indent="-317500" lvl="7" marL="3657600" algn="l">
              <a:lnSpc>
                <a:spcPct val="125000"/>
              </a:lnSpc>
              <a:spcBef>
                <a:spcPts val="0"/>
              </a:spcBef>
              <a:spcAft>
                <a:spcPts val="0"/>
              </a:spcAft>
              <a:buClr>
                <a:srgbClr val="3D3D3D"/>
              </a:buClr>
              <a:buSzPts val="1400"/>
              <a:buChar char="○"/>
              <a:defRPr>
                <a:solidFill>
                  <a:srgbClr val="3D3D3D"/>
                </a:solidFill>
              </a:defRPr>
            </a:lvl8pPr>
            <a:lvl9pPr indent="-317500" lvl="8" marL="4114800" algn="l">
              <a:lnSpc>
                <a:spcPct val="125000"/>
              </a:lnSpc>
              <a:spcBef>
                <a:spcPts val="0"/>
              </a:spcBef>
              <a:spcAft>
                <a:spcPts val="0"/>
              </a:spcAft>
              <a:buClr>
                <a:srgbClr val="3D3D3D"/>
              </a:buClr>
              <a:buSzPts val="1400"/>
              <a:buChar char="■"/>
              <a:defRPr>
                <a:solidFill>
                  <a:srgbClr val="3D3D3D"/>
                </a:solidFill>
              </a:defRPr>
            </a:lvl9pPr>
          </a:lstStyle>
          <a:p/>
        </p:txBody>
      </p:sp>
      <p:sp>
        <p:nvSpPr>
          <p:cNvPr id="233" name="Google Shape;233;p40"/>
          <p:cNvSpPr txBox="1"/>
          <p:nvPr>
            <p:ph idx="2" type="subTitle"/>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pic>
        <p:nvPicPr>
          <p:cNvPr id="234" name="Google Shape;234;p40"/>
          <p:cNvPicPr preferRelativeResize="0"/>
          <p:nvPr/>
        </p:nvPicPr>
        <p:blipFill rotWithShape="1">
          <a:blip r:embed="rId2">
            <a:alphaModFix/>
          </a:blip>
          <a:srcRect b="24309" l="50136" r="8555" t="18017"/>
          <a:stretch/>
        </p:blipFill>
        <p:spPr>
          <a:xfrm flipH="1" rot="4">
            <a:off x="3" y="3398804"/>
            <a:ext cx="4029000" cy="174469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urple 1">
  <p:cSld name="TITLE_AND_BODY_1_3">
    <p:spTree>
      <p:nvGrpSpPr>
        <p:cNvPr id="235" name="Shape 235"/>
        <p:cNvGrpSpPr/>
        <p:nvPr/>
      </p:nvGrpSpPr>
      <p:grpSpPr>
        <a:xfrm>
          <a:off x="0" y="0"/>
          <a:ext cx="0" cy="0"/>
          <a:chOff x="0" y="0"/>
          <a:chExt cx="0" cy="0"/>
        </a:xfrm>
      </p:grpSpPr>
      <p:sp>
        <p:nvSpPr>
          <p:cNvPr id="236" name="Google Shape;236;p41"/>
          <p:cNvSpPr/>
          <p:nvPr/>
        </p:nvSpPr>
        <p:spPr>
          <a:xfrm>
            <a:off x="0" y="0"/>
            <a:ext cx="4029000" cy="5143500"/>
          </a:xfrm>
          <a:prstGeom prst="rect">
            <a:avLst/>
          </a:prstGeom>
          <a:solidFill>
            <a:srgbClr val="1D033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Poppins Medium"/>
              <a:ea typeface="Poppins Medium"/>
              <a:cs typeface="Poppins Medium"/>
              <a:sym typeface="Poppins Medium"/>
            </a:endParaRPr>
          </a:p>
        </p:txBody>
      </p:sp>
      <p:sp>
        <p:nvSpPr>
          <p:cNvPr id="237" name="Google Shape;237;p41"/>
          <p:cNvSpPr txBox="1"/>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FFFFFF"/>
              </a:solidFill>
              <a:latin typeface="Poppins"/>
              <a:ea typeface="Poppins"/>
              <a:cs typeface="Poppins"/>
              <a:sym typeface="Poppins"/>
            </a:endParaRPr>
          </a:p>
        </p:txBody>
      </p:sp>
      <p:sp>
        <p:nvSpPr>
          <p:cNvPr id="238" name="Google Shape;238;p41"/>
          <p:cNvSpPr txBox="1"/>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p>
            <a:pPr indent="0" lvl="0" marL="0" marR="0" rtl="0" algn="l">
              <a:lnSpc>
                <a:spcPct val="125000"/>
              </a:lnSpc>
              <a:spcBef>
                <a:spcPts val="0"/>
              </a:spcBef>
              <a:spcAft>
                <a:spcPts val="0"/>
              </a:spcAft>
              <a:buClr>
                <a:srgbClr val="000000"/>
              </a:buClr>
              <a:buSzPts val="1800"/>
              <a:buFont typeface="Arial"/>
              <a:buNone/>
            </a:pPr>
            <a:r>
              <a:t/>
            </a:r>
            <a:endParaRPr b="0" i="0" sz="1800" u="none" cap="none" strike="noStrike">
              <a:solidFill>
                <a:srgbClr val="FFFFFF"/>
              </a:solidFill>
              <a:latin typeface="Poppins Medium"/>
              <a:ea typeface="Poppins Medium"/>
              <a:cs typeface="Poppins Medium"/>
              <a:sym typeface="Poppins Medium"/>
            </a:endParaRPr>
          </a:p>
        </p:txBody>
      </p:sp>
      <p:pic>
        <p:nvPicPr>
          <p:cNvPr id="239" name="Google Shape;239;p41"/>
          <p:cNvPicPr preferRelativeResize="0"/>
          <p:nvPr/>
        </p:nvPicPr>
        <p:blipFill rotWithShape="1">
          <a:blip r:embed="rId2">
            <a:alphaModFix/>
          </a:blip>
          <a:srcRect b="24309" l="50136" r="8555" t="18017"/>
          <a:stretch/>
        </p:blipFill>
        <p:spPr>
          <a:xfrm flipH="1" rot="4">
            <a:off x="3" y="3398804"/>
            <a:ext cx="4029000" cy="1744694"/>
          </a:xfrm>
          <a:prstGeom prst="rect">
            <a:avLst/>
          </a:prstGeom>
          <a:noFill/>
          <a:ln>
            <a:noFill/>
          </a:ln>
        </p:spPr>
      </p:pic>
      <p:sp>
        <p:nvSpPr>
          <p:cNvPr id="240" name="Google Shape;240;p41"/>
          <p:cNvSpPr txBox="1"/>
          <p:nvPr/>
        </p:nvSpPr>
        <p:spPr>
          <a:xfrm>
            <a:off x="4356950" y="542725"/>
            <a:ext cx="4517400" cy="791700"/>
          </a:xfrm>
          <a:prstGeom prst="rect">
            <a:avLst/>
          </a:prstGeom>
          <a:solidFill>
            <a:srgbClr val="79D7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Poppins SemiBold"/>
              <a:ea typeface="Poppins SemiBold"/>
              <a:cs typeface="Poppins SemiBold"/>
              <a:sym typeface="Poppins SemiBold"/>
            </a:endParaRPr>
          </a:p>
        </p:txBody>
      </p:sp>
      <p:sp>
        <p:nvSpPr>
          <p:cNvPr id="241" name="Google Shape;241;p41"/>
          <p:cNvSpPr txBox="1"/>
          <p:nvPr/>
        </p:nvSpPr>
        <p:spPr>
          <a:xfrm>
            <a:off x="4394675" y="1578000"/>
            <a:ext cx="4517400" cy="791700"/>
          </a:xfrm>
          <a:prstGeom prst="rect">
            <a:avLst/>
          </a:prstGeom>
          <a:solidFill>
            <a:srgbClr val="DECEEF"/>
          </a:solidFill>
          <a:ln>
            <a:noFill/>
          </a:ln>
        </p:spPr>
        <p:txBody>
          <a:bodyPr anchorCtr="0" anchor="ctr" bIns="91425" lIns="91425" spcFirstLastPara="1" rIns="91425" wrap="square" tIns="91425">
            <a:noAutofit/>
          </a:bodyPr>
          <a:lstStyle/>
          <a:p>
            <a:pPr indent="0" lvl="0" marL="0" marR="0" rtl="0" algn="l">
              <a:lnSpc>
                <a:spcPct val="125000"/>
              </a:lnSpc>
              <a:spcBef>
                <a:spcPts val="0"/>
              </a:spcBef>
              <a:spcAft>
                <a:spcPts val="0"/>
              </a:spcAft>
              <a:buClr>
                <a:srgbClr val="000000"/>
              </a:buClr>
              <a:buSzPts val="1800"/>
              <a:buFont typeface="Arial"/>
              <a:buNone/>
            </a:pPr>
            <a:r>
              <a:t/>
            </a:r>
            <a:endParaRPr b="0" i="0" sz="1800" u="none" cap="none" strike="noStrike">
              <a:solidFill>
                <a:srgbClr val="000000"/>
              </a:solidFill>
              <a:latin typeface="Poppins SemiBold"/>
              <a:ea typeface="Poppins SemiBold"/>
              <a:cs typeface="Poppins SemiBold"/>
              <a:sym typeface="Poppins SemiBold"/>
            </a:endParaRPr>
          </a:p>
        </p:txBody>
      </p:sp>
      <p:sp>
        <p:nvSpPr>
          <p:cNvPr id="242" name="Google Shape;242;p41"/>
          <p:cNvSpPr txBox="1"/>
          <p:nvPr/>
        </p:nvSpPr>
        <p:spPr>
          <a:xfrm>
            <a:off x="4394675" y="2530500"/>
            <a:ext cx="4517400" cy="791700"/>
          </a:xfrm>
          <a:prstGeom prst="rect">
            <a:avLst/>
          </a:prstGeom>
          <a:solidFill>
            <a:srgbClr val="FFD856"/>
          </a:solidFill>
          <a:ln>
            <a:noFill/>
          </a:ln>
        </p:spPr>
        <p:txBody>
          <a:bodyPr anchorCtr="0" anchor="ctr" bIns="91425" lIns="91425" spcFirstLastPara="1" rIns="91425" wrap="square" tIns="91425">
            <a:noAutofit/>
          </a:bodyPr>
          <a:lstStyle/>
          <a:p>
            <a:pPr indent="0" lvl="0" marL="0" marR="0" rtl="0" algn="l">
              <a:lnSpc>
                <a:spcPct val="125000"/>
              </a:lnSpc>
              <a:spcBef>
                <a:spcPts val="0"/>
              </a:spcBef>
              <a:spcAft>
                <a:spcPts val="0"/>
              </a:spcAft>
              <a:buClr>
                <a:srgbClr val="000000"/>
              </a:buClr>
              <a:buSzPts val="1800"/>
              <a:buFont typeface="Arial"/>
              <a:buNone/>
            </a:pPr>
            <a:r>
              <a:t/>
            </a:r>
            <a:endParaRPr b="0" i="0" sz="1800" u="sng" cap="none" strike="noStrike">
              <a:solidFill>
                <a:srgbClr val="000000"/>
              </a:solidFill>
              <a:latin typeface="Poppins SemiBold"/>
              <a:ea typeface="Poppins SemiBold"/>
              <a:cs typeface="Poppins SemiBold"/>
              <a:sym typeface="Poppins SemiBold"/>
            </a:endParaRPr>
          </a:p>
        </p:txBody>
      </p:sp>
      <p:sp>
        <p:nvSpPr>
          <p:cNvPr id="243" name="Google Shape;243;p41"/>
          <p:cNvSpPr txBox="1"/>
          <p:nvPr/>
        </p:nvSpPr>
        <p:spPr>
          <a:xfrm>
            <a:off x="4394675" y="3483000"/>
            <a:ext cx="4517400" cy="791700"/>
          </a:xfrm>
          <a:prstGeom prst="rect">
            <a:avLst/>
          </a:prstGeom>
          <a:solidFill>
            <a:srgbClr val="ABB4FF"/>
          </a:solidFill>
          <a:ln>
            <a:noFill/>
          </a:ln>
        </p:spPr>
        <p:txBody>
          <a:bodyPr anchorCtr="0" anchor="ctr" bIns="91425" lIns="91425" spcFirstLastPara="1" rIns="91425" wrap="square" tIns="91425">
            <a:noAutofit/>
          </a:bodyPr>
          <a:lstStyle/>
          <a:p>
            <a:pPr indent="0" lvl="0" marL="0" marR="0" rtl="0" algn="l">
              <a:lnSpc>
                <a:spcPct val="125000"/>
              </a:lnSpc>
              <a:spcBef>
                <a:spcPts val="0"/>
              </a:spcBef>
              <a:spcAft>
                <a:spcPts val="0"/>
              </a:spcAft>
              <a:buClr>
                <a:srgbClr val="000000"/>
              </a:buClr>
              <a:buSzPts val="1800"/>
              <a:buFont typeface="Arial"/>
              <a:buNone/>
            </a:pPr>
            <a:r>
              <a:t/>
            </a:r>
            <a:endParaRPr b="0" i="0" sz="1800" u="sng" cap="none" strike="noStrike">
              <a:solidFill>
                <a:srgbClr val="000000"/>
              </a:solidFill>
              <a:latin typeface="Poppins SemiBold"/>
              <a:ea typeface="Poppins SemiBold"/>
              <a:cs typeface="Poppins SemiBold"/>
              <a:sym typeface="Poppins SemiBold"/>
            </a:endParaRPr>
          </a:p>
        </p:txBody>
      </p:sp>
      <p:sp>
        <p:nvSpPr>
          <p:cNvPr id="244" name="Google Shape;244;p41"/>
          <p:cNvSpPr txBox="1"/>
          <p:nvPr>
            <p:ph type="title"/>
          </p:nvPr>
        </p:nvSpPr>
        <p:spPr>
          <a:xfrm>
            <a:off x="291000" y="440700"/>
            <a:ext cx="3327600" cy="1137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5" name="Google Shape;245;p41"/>
          <p:cNvSpPr txBox="1"/>
          <p:nvPr>
            <p:ph idx="1" type="subTitle"/>
          </p:nvPr>
        </p:nvSpPr>
        <p:spPr>
          <a:xfrm>
            <a:off x="291000" y="1578000"/>
            <a:ext cx="3327600" cy="924000"/>
          </a:xfrm>
          <a:prstGeom prst="rect">
            <a:avLst/>
          </a:prstGeom>
          <a:noFill/>
          <a:ln>
            <a:noFill/>
          </a:ln>
        </p:spPr>
        <p:txBody>
          <a:bodyPr anchorCtr="0" anchor="t" bIns="91425" lIns="91425" spcFirstLastPara="1" rIns="91425" wrap="square" tIns="91425">
            <a:normAutofit/>
          </a:bodyPr>
          <a:lstStyle>
            <a:lvl1pPr lvl="0" algn="l">
              <a:lnSpc>
                <a:spcPct val="125000"/>
              </a:lnSpc>
              <a:spcBef>
                <a:spcPts val="0"/>
              </a:spcBef>
              <a:spcAft>
                <a:spcPts val="0"/>
              </a:spcAft>
              <a:buClr>
                <a:schemeClr val="lt1"/>
              </a:buClr>
              <a:buSzPts val="1800"/>
              <a:buNone/>
              <a:defRPr>
                <a:solidFill>
                  <a:schemeClr val="lt1"/>
                </a:solidFill>
              </a:defRPr>
            </a:lvl1pPr>
            <a:lvl2pPr lvl="1" algn="l">
              <a:lnSpc>
                <a:spcPct val="125000"/>
              </a:lnSpc>
              <a:spcBef>
                <a:spcPts val="0"/>
              </a:spcBef>
              <a:spcAft>
                <a:spcPts val="0"/>
              </a:spcAft>
              <a:buClr>
                <a:schemeClr val="lt1"/>
              </a:buClr>
              <a:buSzPts val="1600"/>
              <a:buNone/>
              <a:defRPr>
                <a:solidFill>
                  <a:schemeClr val="lt1"/>
                </a:solidFill>
              </a:defRPr>
            </a:lvl2pPr>
            <a:lvl3pPr lvl="2" algn="l">
              <a:lnSpc>
                <a:spcPct val="125000"/>
              </a:lnSpc>
              <a:spcBef>
                <a:spcPts val="0"/>
              </a:spcBef>
              <a:spcAft>
                <a:spcPts val="0"/>
              </a:spcAft>
              <a:buClr>
                <a:schemeClr val="lt1"/>
              </a:buClr>
              <a:buSzPts val="1800"/>
              <a:buNone/>
              <a:defRPr sz="1800">
                <a:solidFill>
                  <a:schemeClr val="lt1"/>
                </a:solidFill>
              </a:defRPr>
            </a:lvl3pPr>
            <a:lvl4pPr lvl="3" algn="l">
              <a:lnSpc>
                <a:spcPct val="125000"/>
              </a:lnSpc>
              <a:spcBef>
                <a:spcPts val="0"/>
              </a:spcBef>
              <a:spcAft>
                <a:spcPts val="0"/>
              </a:spcAft>
              <a:buClr>
                <a:schemeClr val="lt1"/>
              </a:buClr>
              <a:buSzPts val="1800"/>
              <a:buNone/>
              <a:defRPr sz="1800">
                <a:solidFill>
                  <a:schemeClr val="lt1"/>
                </a:solidFill>
              </a:defRPr>
            </a:lvl4pPr>
            <a:lvl5pPr lvl="4" algn="l">
              <a:lnSpc>
                <a:spcPct val="125000"/>
              </a:lnSpc>
              <a:spcBef>
                <a:spcPts val="0"/>
              </a:spcBef>
              <a:spcAft>
                <a:spcPts val="0"/>
              </a:spcAft>
              <a:buClr>
                <a:schemeClr val="lt1"/>
              </a:buClr>
              <a:buSzPts val="1800"/>
              <a:buNone/>
              <a:defRPr sz="1800">
                <a:solidFill>
                  <a:schemeClr val="lt1"/>
                </a:solidFill>
              </a:defRPr>
            </a:lvl5pPr>
            <a:lvl6pPr lvl="5" algn="l">
              <a:lnSpc>
                <a:spcPct val="125000"/>
              </a:lnSpc>
              <a:spcBef>
                <a:spcPts val="0"/>
              </a:spcBef>
              <a:spcAft>
                <a:spcPts val="0"/>
              </a:spcAft>
              <a:buClr>
                <a:schemeClr val="lt1"/>
              </a:buClr>
              <a:buSzPts val="1800"/>
              <a:buNone/>
              <a:defRPr sz="1800">
                <a:solidFill>
                  <a:schemeClr val="lt1"/>
                </a:solidFill>
              </a:defRPr>
            </a:lvl6pPr>
            <a:lvl7pPr lvl="6" algn="l">
              <a:lnSpc>
                <a:spcPct val="125000"/>
              </a:lnSpc>
              <a:spcBef>
                <a:spcPts val="0"/>
              </a:spcBef>
              <a:spcAft>
                <a:spcPts val="0"/>
              </a:spcAft>
              <a:buClr>
                <a:schemeClr val="lt1"/>
              </a:buClr>
              <a:buSzPts val="1800"/>
              <a:buNone/>
              <a:defRPr sz="1800">
                <a:solidFill>
                  <a:schemeClr val="lt1"/>
                </a:solidFill>
              </a:defRPr>
            </a:lvl7pPr>
            <a:lvl8pPr lvl="7" algn="l">
              <a:lnSpc>
                <a:spcPct val="125000"/>
              </a:lnSpc>
              <a:spcBef>
                <a:spcPts val="0"/>
              </a:spcBef>
              <a:spcAft>
                <a:spcPts val="0"/>
              </a:spcAft>
              <a:buClr>
                <a:schemeClr val="lt1"/>
              </a:buClr>
              <a:buSzPts val="1800"/>
              <a:buNone/>
              <a:defRPr sz="1800">
                <a:solidFill>
                  <a:schemeClr val="lt1"/>
                </a:solidFill>
              </a:defRPr>
            </a:lvl8pPr>
            <a:lvl9pPr lvl="8" algn="l">
              <a:lnSpc>
                <a:spcPct val="125000"/>
              </a:lnSpc>
              <a:spcBef>
                <a:spcPts val="0"/>
              </a:spcBef>
              <a:spcAft>
                <a:spcPts val="0"/>
              </a:spcAft>
              <a:buClr>
                <a:schemeClr val="lt1"/>
              </a:buClr>
              <a:buSzPts val="1800"/>
              <a:buNone/>
              <a:defRPr sz="1800">
                <a:solidFill>
                  <a:schemeClr val="lt1"/>
                </a:solidFill>
              </a:defRPr>
            </a:lvl9pPr>
          </a:lstStyle>
          <a:p/>
        </p:txBody>
      </p:sp>
      <p:sp>
        <p:nvSpPr>
          <p:cNvPr id="246" name="Google Shape;246;p41"/>
          <p:cNvSpPr txBox="1"/>
          <p:nvPr>
            <p:ph idx="2" type="body"/>
          </p:nvPr>
        </p:nvSpPr>
        <p:spPr>
          <a:xfrm>
            <a:off x="4470800" y="648775"/>
            <a:ext cx="3744000" cy="579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SzPts val="1800"/>
              <a:buChar char="●"/>
              <a:defRPr/>
            </a:lvl1pPr>
            <a:lvl2pPr indent="-330200" lvl="1" marL="914400" algn="l">
              <a:lnSpc>
                <a:spcPct val="125000"/>
              </a:lnSpc>
              <a:spcBef>
                <a:spcPts val="0"/>
              </a:spcBef>
              <a:spcAft>
                <a:spcPts val="0"/>
              </a:spcAft>
              <a:buSzPts val="1600"/>
              <a:buChar char="○"/>
              <a:defRPr/>
            </a:lvl2pPr>
            <a:lvl3pPr indent="-330200" lvl="2" marL="1371600" algn="l">
              <a:lnSpc>
                <a:spcPct val="125000"/>
              </a:lnSpc>
              <a:spcBef>
                <a:spcPts val="0"/>
              </a:spcBef>
              <a:spcAft>
                <a:spcPts val="0"/>
              </a:spcAft>
              <a:buSzPts val="1600"/>
              <a:buChar char="■"/>
              <a:defRPr/>
            </a:lvl3pPr>
            <a:lvl4pPr indent="-317500" lvl="3" marL="1828800" algn="l">
              <a:lnSpc>
                <a:spcPct val="125000"/>
              </a:lnSpc>
              <a:spcBef>
                <a:spcPts val="0"/>
              </a:spcBef>
              <a:spcAft>
                <a:spcPts val="0"/>
              </a:spcAft>
              <a:buSzPts val="1400"/>
              <a:buChar char="●"/>
              <a:defRPr/>
            </a:lvl4pPr>
            <a:lvl5pPr indent="-317500" lvl="4" marL="2286000" algn="l">
              <a:lnSpc>
                <a:spcPct val="125000"/>
              </a:lnSpc>
              <a:spcBef>
                <a:spcPts val="0"/>
              </a:spcBef>
              <a:spcAft>
                <a:spcPts val="0"/>
              </a:spcAft>
              <a:buSzPts val="1400"/>
              <a:buChar char="○"/>
              <a:defRPr/>
            </a:lvl5pPr>
            <a:lvl6pPr indent="-317500" lvl="5" marL="2743200" algn="l">
              <a:lnSpc>
                <a:spcPct val="125000"/>
              </a:lnSpc>
              <a:spcBef>
                <a:spcPts val="0"/>
              </a:spcBef>
              <a:spcAft>
                <a:spcPts val="0"/>
              </a:spcAft>
              <a:buSzPts val="1400"/>
              <a:buChar char="■"/>
              <a:defRPr/>
            </a:lvl6pPr>
            <a:lvl7pPr indent="-317500" lvl="6" marL="3200400" algn="l">
              <a:lnSpc>
                <a:spcPct val="125000"/>
              </a:lnSpc>
              <a:spcBef>
                <a:spcPts val="0"/>
              </a:spcBef>
              <a:spcAft>
                <a:spcPts val="0"/>
              </a:spcAft>
              <a:buSzPts val="1400"/>
              <a:buChar char="●"/>
              <a:defRPr/>
            </a:lvl7pPr>
            <a:lvl8pPr indent="-317500" lvl="7" marL="3657600" algn="l">
              <a:lnSpc>
                <a:spcPct val="125000"/>
              </a:lnSpc>
              <a:spcBef>
                <a:spcPts val="0"/>
              </a:spcBef>
              <a:spcAft>
                <a:spcPts val="0"/>
              </a:spcAft>
              <a:buSzPts val="1400"/>
              <a:buChar char="○"/>
              <a:defRPr/>
            </a:lvl8pPr>
            <a:lvl9pPr indent="-317500" lvl="8" marL="4114800" algn="l">
              <a:lnSpc>
                <a:spcPct val="125000"/>
              </a:lnSpc>
              <a:spcBef>
                <a:spcPts val="0"/>
              </a:spcBef>
              <a:spcAft>
                <a:spcPts val="0"/>
              </a:spcAft>
              <a:buSzPts val="1400"/>
              <a:buChar char="■"/>
              <a:defRPr/>
            </a:lvl9pPr>
          </a:lstStyle>
          <a:p/>
        </p:txBody>
      </p:sp>
      <p:sp>
        <p:nvSpPr>
          <p:cNvPr id="247" name="Google Shape;247;p41"/>
          <p:cNvSpPr txBox="1"/>
          <p:nvPr>
            <p:ph idx="3" type="body"/>
          </p:nvPr>
        </p:nvSpPr>
        <p:spPr>
          <a:xfrm>
            <a:off x="4470800" y="1695688"/>
            <a:ext cx="3744000" cy="579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SzPts val="1800"/>
              <a:buChar char="●"/>
              <a:defRPr/>
            </a:lvl1pPr>
            <a:lvl2pPr indent="-330200" lvl="1" marL="914400" algn="l">
              <a:lnSpc>
                <a:spcPct val="125000"/>
              </a:lnSpc>
              <a:spcBef>
                <a:spcPts val="0"/>
              </a:spcBef>
              <a:spcAft>
                <a:spcPts val="0"/>
              </a:spcAft>
              <a:buSzPts val="1600"/>
              <a:buChar char="○"/>
              <a:defRPr/>
            </a:lvl2pPr>
            <a:lvl3pPr indent="-330200" lvl="2" marL="1371600" algn="l">
              <a:lnSpc>
                <a:spcPct val="125000"/>
              </a:lnSpc>
              <a:spcBef>
                <a:spcPts val="0"/>
              </a:spcBef>
              <a:spcAft>
                <a:spcPts val="0"/>
              </a:spcAft>
              <a:buSzPts val="1600"/>
              <a:buChar char="■"/>
              <a:defRPr/>
            </a:lvl3pPr>
            <a:lvl4pPr indent="-317500" lvl="3" marL="1828800" algn="l">
              <a:lnSpc>
                <a:spcPct val="125000"/>
              </a:lnSpc>
              <a:spcBef>
                <a:spcPts val="0"/>
              </a:spcBef>
              <a:spcAft>
                <a:spcPts val="0"/>
              </a:spcAft>
              <a:buSzPts val="1400"/>
              <a:buChar char="●"/>
              <a:defRPr/>
            </a:lvl4pPr>
            <a:lvl5pPr indent="-317500" lvl="4" marL="2286000" algn="l">
              <a:lnSpc>
                <a:spcPct val="125000"/>
              </a:lnSpc>
              <a:spcBef>
                <a:spcPts val="0"/>
              </a:spcBef>
              <a:spcAft>
                <a:spcPts val="0"/>
              </a:spcAft>
              <a:buSzPts val="1400"/>
              <a:buChar char="○"/>
              <a:defRPr/>
            </a:lvl5pPr>
            <a:lvl6pPr indent="-317500" lvl="5" marL="2743200" algn="l">
              <a:lnSpc>
                <a:spcPct val="125000"/>
              </a:lnSpc>
              <a:spcBef>
                <a:spcPts val="0"/>
              </a:spcBef>
              <a:spcAft>
                <a:spcPts val="0"/>
              </a:spcAft>
              <a:buSzPts val="1400"/>
              <a:buChar char="■"/>
              <a:defRPr/>
            </a:lvl6pPr>
            <a:lvl7pPr indent="-317500" lvl="6" marL="3200400" algn="l">
              <a:lnSpc>
                <a:spcPct val="125000"/>
              </a:lnSpc>
              <a:spcBef>
                <a:spcPts val="0"/>
              </a:spcBef>
              <a:spcAft>
                <a:spcPts val="0"/>
              </a:spcAft>
              <a:buSzPts val="1400"/>
              <a:buChar char="●"/>
              <a:defRPr/>
            </a:lvl7pPr>
            <a:lvl8pPr indent="-317500" lvl="7" marL="3657600" algn="l">
              <a:lnSpc>
                <a:spcPct val="125000"/>
              </a:lnSpc>
              <a:spcBef>
                <a:spcPts val="0"/>
              </a:spcBef>
              <a:spcAft>
                <a:spcPts val="0"/>
              </a:spcAft>
              <a:buSzPts val="1400"/>
              <a:buChar char="○"/>
              <a:defRPr/>
            </a:lvl8pPr>
            <a:lvl9pPr indent="-317500" lvl="8" marL="4114800" algn="l">
              <a:lnSpc>
                <a:spcPct val="125000"/>
              </a:lnSpc>
              <a:spcBef>
                <a:spcPts val="0"/>
              </a:spcBef>
              <a:spcAft>
                <a:spcPts val="0"/>
              </a:spcAft>
              <a:buSzPts val="1400"/>
              <a:buChar char="■"/>
              <a:defRPr/>
            </a:lvl9pPr>
          </a:lstStyle>
          <a:p/>
        </p:txBody>
      </p:sp>
      <p:sp>
        <p:nvSpPr>
          <p:cNvPr id="248" name="Google Shape;248;p41"/>
          <p:cNvSpPr txBox="1"/>
          <p:nvPr>
            <p:ph idx="4" type="body"/>
          </p:nvPr>
        </p:nvSpPr>
        <p:spPr>
          <a:xfrm>
            <a:off x="4470800" y="2636550"/>
            <a:ext cx="3744000" cy="579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SzPts val="1800"/>
              <a:buChar char="●"/>
              <a:defRPr/>
            </a:lvl1pPr>
            <a:lvl2pPr indent="-330200" lvl="1" marL="914400" algn="l">
              <a:lnSpc>
                <a:spcPct val="125000"/>
              </a:lnSpc>
              <a:spcBef>
                <a:spcPts val="0"/>
              </a:spcBef>
              <a:spcAft>
                <a:spcPts val="0"/>
              </a:spcAft>
              <a:buSzPts val="1600"/>
              <a:buChar char="○"/>
              <a:defRPr/>
            </a:lvl2pPr>
            <a:lvl3pPr indent="-330200" lvl="2" marL="1371600" algn="l">
              <a:lnSpc>
                <a:spcPct val="125000"/>
              </a:lnSpc>
              <a:spcBef>
                <a:spcPts val="0"/>
              </a:spcBef>
              <a:spcAft>
                <a:spcPts val="0"/>
              </a:spcAft>
              <a:buSzPts val="1600"/>
              <a:buChar char="■"/>
              <a:defRPr/>
            </a:lvl3pPr>
            <a:lvl4pPr indent="-317500" lvl="3" marL="1828800" algn="l">
              <a:lnSpc>
                <a:spcPct val="125000"/>
              </a:lnSpc>
              <a:spcBef>
                <a:spcPts val="0"/>
              </a:spcBef>
              <a:spcAft>
                <a:spcPts val="0"/>
              </a:spcAft>
              <a:buSzPts val="1400"/>
              <a:buChar char="●"/>
              <a:defRPr/>
            </a:lvl4pPr>
            <a:lvl5pPr indent="-317500" lvl="4" marL="2286000" algn="l">
              <a:lnSpc>
                <a:spcPct val="125000"/>
              </a:lnSpc>
              <a:spcBef>
                <a:spcPts val="0"/>
              </a:spcBef>
              <a:spcAft>
                <a:spcPts val="0"/>
              </a:spcAft>
              <a:buSzPts val="1400"/>
              <a:buChar char="○"/>
              <a:defRPr/>
            </a:lvl5pPr>
            <a:lvl6pPr indent="-317500" lvl="5" marL="2743200" algn="l">
              <a:lnSpc>
                <a:spcPct val="125000"/>
              </a:lnSpc>
              <a:spcBef>
                <a:spcPts val="0"/>
              </a:spcBef>
              <a:spcAft>
                <a:spcPts val="0"/>
              </a:spcAft>
              <a:buSzPts val="1400"/>
              <a:buChar char="■"/>
              <a:defRPr/>
            </a:lvl6pPr>
            <a:lvl7pPr indent="-317500" lvl="6" marL="3200400" algn="l">
              <a:lnSpc>
                <a:spcPct val="125000"/>
              </a:lnSpc>
              <a:spcBef>
                <a:spcPts val="0"/>
              </a:spcBef>
              <a:spcAft>
                <a:spcPts val="0"/>
              </a:spcAft>
              <a:buSzPts val="1400"/>
              <a:buChar char="●"/>
              <a:defRPr/>
            </a:lvl7pPr>
            <a:lvl8pPr indent="-317500" lvl="7" marL="3657600" algn="l">
              <a:lnSpc>
                <a:spcPct val="125000"/>
              </a:lnSpc>
              <a:spcBef>
                <a:spcPts val="0"/>
              </a:spcBef>
              <a:spcAft>
                <a:spcPts val="0"/>
              </a:spcAft>
              <a:buSzPts val="1400"/>
              <a:buChar char="○"/>
              <a:defRPr/>
            </a:lvl8pPr>
            <a:lvl9pPr indent="-317500" lvl="8" marL="4114800" algn="l">
              <a:lnSpc>
                <a:spcPct val="125000"/>
              </a:lnSpc>
              <a:spcBef>
                <a:spcPts val="0"/>
              </a:spcBef>
              <a:spcAft>
                <a:spcPts val="0"/>
              </a:spcAft>
              <a:buSzPts val="1400"/>
              <a:buChar char="■"/>
              <a:defRPr/>
            </a:lvl9pPr>
          </a:lstStyle>
          <a:p/>
        </p:txBody>
      </p:sp>
      <p:sp>
        <p:nvSpPr>
          <p:cNvPr id="249" name="Google Shape;249;p41"/>
          <p:cNvSpPr txBox="1"/>
          <p:nvPr>
            <p:ph idx="5" type="body"/>
          </p:nvPr>
        </p:nvSpPr>
        <p:spPr>
          <a:xfrm>
            <a:off x="4470800" y="3589050"/>
            <a:ext cx="3744000" cy="579600"/>
          </a:xfrm>
          <a:prstGeom prst="rect">
            <a:avLst/>
          </a:prstGeom>
          <a:noFill/>
          <a:ln>
            <a:noFill/>
          </a:ln>
        </p:spPr>
        <p:txBody>
          <a:bodyPr anchorCtr="0" anchor="t" bIns="91425" lIns="91425" spcFirstLastPara="1" rIns="91425" wrap="square" tIns="91425">
            <a:normAutofit/>
          </a:bodyPr>
          <a:lstStyle>
            <a:lvl1pPr indent="-342900" lvl="0" marL="457200" algn="l">
              <a:lnSpc>
                <a:spcPct val="125000"/>
              </a:lnSpc>
              <a:spcBef>
                <a:spcPts val="0"/>
              </a:spcBef>
              <a:spcAft>
                <a:spcPts val="0"/>
              </a:spcAft>
              <a:buSzPts val="1800"/>
              <a:buChar char="●"/>
              <a:defRPr/>
            </a:lvl1pPr>
            <a:lvl2pPr indent="-330200" lvl="1" marL="914400" algn="l">
              <a:lnSpc>
                <a:spcPct val="125000"/>
              </a:lnSpc>
              <a:spcBef>
                <a:spcPts val="0"/>
              </a:spcBef>
              <a:spcAft>
                <a:spcPts val="0"/>
              </a:spcAft>
              <a:buSzPts val="1600"/>
              <a:buChar char="○"/>
              <a:defRPr/>
            </a:lvl2pPr>
            <a:lvl3pPr indent="-330200" lvl="2" marL="1371600" algn="l">
              <a:lnSpc>
                <a:spcPct val="125000"/>
              </a:lnSpc>
              <a:spcBef>
                <a:spcPts val="0"/>
              </a:spcBef>
              <a:spcAft>
                <a:spcPts val="0"/>
              </a:spcAft>
              <a:buSzPts val="1600"/>
              <a:buChar char="■"/>
              <a:defRPr/>
            </a:lvl3pPr>
            <a:lvl4pPr indent="-317500" lvl="3" marL="1828800" algn="l">
              <a:lnSpc>
                <a:spcPct val="125000"/>
              </a:lnSpc>
              <a:spcBef>
                <a:spcPts val="0"/>
              </a:spcBef>
              <a:spcAft>
                <a:spcPts val="0"/>
              </a:spcAft>
              <a:buSzPts val="1400"/>
              <a:buChar char="●"/>
              <a:defRPr/>
            </a:lvl4pPr>
            <a:lvl5pPr indent="-317500" lvl="4" marL="2286000" algn="l">
              <a:lnSpc>
                <a:spcPct val="125000"/>
              </a:lnSpc>
              <a:spcBef>
                <a:spcPts val="0"/>
              </a:spcBef>
              <a:spcAft>
                <a:spcPts val="0"/>
              </a:spcAft>
              <a:buSzPts val="1400"/>
              <a:buChar char="○"/>
              <a:defRPr/>
            </a:lvl5pPr>
            <a:lvl6pPr indent="-317500" lvl="5" marL="2743200" algn="l">
              <a:lnSpc>
                <a:spcPct val="125000"/>
              </a:lnSpc>
              <a:spcBef>
                <a:spcPts val="0"/>
              </a:spcBef>
              <a:spcAft>
                <a:spcPts val="0"/>
              </a:spcAft>
              <a:buSzPts val="1400"/>
              <a:buChar char="■"/>
              <a:defRPr/>
            </a:lvl6pPr>
            <a:lvl7pPr indent="-317500" lvl="6" marL="3200400" algn="l">
              <a:lnSpc>
                <a:spcPct val="125000"/>
              </a:lnSpc>
              <a:spcBef>
                <a:spcPts val="0"/>
              </a:spcBef>
              <a:spcAft>
                <a:spcPts val="0"/>
              </a:spcAft>
              <a:buSzPts val="1400"/>
              <a:buChar char="●"/>
              <a:defRPr/>
            </a:lvl7pPr>
            <a:lvl8pPr indent="-317500" lvl="7" marL="3657600" algn="l">
              <a:lnSpc>
                <a:spcPct val="125000"/>
              </a:lnSpc>
              <a:spcBef>
                <a:spcPts val="0"/>
              </a:spcBef>
              <a:spcAft>
                <a:spcPts val="0"/>
              </a:spcAft>
              <a:buSzPts val="1400"/>
              <a:buChar char="○"/>
              <a:defRPr/>
            </a:lvl8pPr>
            <a:lvl9pPr indent="-317500" lvl="8" marL="4114800" algn="l">
              <a:lnSpc>
                <a:spcPct val="125000"/>
              </a:lnSpc>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1_2_1">
    <p:spTree>
      <p:nvGrpSpPr>
        <p:cNvPr id="22"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7" y="-15"/>
            <a:ext cx="9144000" cy="5143524"/>
          </a:xfrm>
          <a:prstGeom prst="rect">
            <a:avLst/>
          </a:prstGeom>
          <a:noFill/>
          <a:ln>
            <a:noFill/>
          </a:ln>
        </p:spPr>
      </p:pic>
      <p:sp>
        <p:nvSpPr>
          <p:cNvPr id="24" name="Google Shape;24;p5"/>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25" name="Google Shape;25;p5"/>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_1">
    <p:bg>
      <p:bgPr>
        <a:solidFill>
          <a:srgbClr val="0E84F7"/>
        </a:solidFill>
      </p:bgPr>
    </p:bg>
    <p:spTree>
      <p:nvGrpSpPr>
        <p:cNvPr id="26"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b="0" l="0" r="2714" t="0"/>
          <a:stretch/>
        </p:blipFill>
        <p:spPr>
          <a:xfrm>
            <a:off x="1464000" y="0"/>
            <a:ext cx="7676252" cy="5143501"/>
          </a:xfrm>
          <a:prstGeom prst="rect">
            <a:avLst/>
          </a:prstGeom>
          <a:noFill/>
          <a:ln>
            <a:noFill/>
          </a:ln>
        </p:spPr>
      </p:pic>
      <p:sp>
        <p:nvSpPr>
          <p:cNvPr id="28" name="Google Shape;28;p6"/>
          <p:cNvSpPr/>
          <p:nvPr/>
        </p:nvSpPr>
        <p:spPr>
          <a:xfrm rot="-5400000">
            <a:off x="2000250" y="-2000250"/>
            <a:ext cx="5143500" cy="9144000"/>
          </a:xfrm>
          <a:prstGeom prst="rect">
            <a:avLst/>
          </a:prstGeom>
          <a:gradFill>
            <a:gsLst>
              <a:gs pos="0">
                <a:srgbClr val="0E84F7"/>
              </a:gs>
              <a:gs pos="46000">
                <a:srgbClr val="0E84F7">
                  <a:alpha val="51764"/>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 name="Google Shape;29;p6"/>
          <p:cNvSpPr/>
          <p:nvPr/>
        </p:nvSpPr>
        <p:spPr>
          <a:xfrm rot="-5400000">
            <a:off x="2550950" y="-1449450"/>
            <a:ext cx="5143500" cy="8042400"/>
          </a:xfrm>
          <a:prstGeom prst="rect">
            <a:avLst/>
          </a:prstGeom>
          <a:gradFill>
            <a:gsLst>
              <a:gs pos="0">
                <a:srgbClr val="0E84F7"/>
              </a:gs>
              <a:gs pos="46000">
                <a:srgbClr val="0E84F7">
                  <a:alpha val="51764"/>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 name="Google Shape;30;p6" title="Connection Waves_LARGE-04.png"/>
          <p:cNvPicPr preferRelativeResize="0"/>
          <p:nvPr/>
        </p:nvPicPr>
        <p:blipFill rotWithShape="1">
          <a:blip r:embed="rId3">
            <a:alphaModFix/>
          </a:blip>
          <a:srcRect b="11590" l="0" r="5722" t="0"/>
          <a:stretch/>
        </p:blipFill>
        <p:spPr>
          <a:xfrm flipH="1">
            <a:off x="3" y="2715025"/>
            <a:ext cx="9143997" cy="2428474"/>
          </a:xfrm>
          <a:prstGeom prst="rect">
            <a:avLst/>
          </a:prstGeom>
          <a:noFill/>
          <a:ln>
            <a:noFill/>
          </a:ln>
        </p:spPr>
      </p:pic>
      <p:sp>
        <p:nvSpPr>
          <p:cNvPr id="31" name="Google Shape;31;p6"/>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300"/>
              <a:buFont typeface="Poppins"/>
              <a:buNone/>
              <a:defRPr b="1" sz="3300">
                <a:solidFill>
                  <a:schemeClr val="lt1"/>
                </a:solidFill>
                <a:latin typeface="Poppins"/>
                <a:ea typeface="Poppins"/>
                <a:cs typeface="Poppins"/>
                <a:sym typeface="Poppins"/>
              </a:defRPr>
            </a:lvl1pPr>
            <a:lvl2pPr lvl="1"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2pPr>
            <a:lvl3pPr lvl="2"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3pPr>
            <a:lvl4pPr lvl="3"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4pPr>
            <a:lvl5pPr lvl="4"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5pPr>
            <a:lvl6pPr lvl="5"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6pPr>
            <a:lvl7pPr lvl="6"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7pPr>
            <a:lvl8pPr lvl="7"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8pPr>
            <a:lvl9pPr lvl="8" rtl="0" algn="ctr">
              <a:spcBef>
                <a:spcPts val="0"/>
              </a:spcBef>
              <a:spcAft>
                <a:spcPts val="0"/>
              </a:spcAft>
              <a:buClr>
                <a:srgbClr val="6D01CB"/>
              </a:buClr>
              <a:buSzPts val="3300"/>
              <a:buFont typeface="Poppins"/>
              <a:buNone/>
              <a:defRPr b="1" sz="3300">
                <a:solidFill>
                  <a:srgbClr val="6D01CB"/>
                </a:solidFill>
                <a:latin typeface="Poppins"/>
                <a:ea typeface="Poppins"/>
                <a:cs typeface="Poppins"/>
                <a:sym typeface="Poppins"/>
              </a:defRPr>
            </a:lvl9pPr>
          </a:lstStyle>
          <a:p/>
        </p:txBody>
      </p:sp>
      <p:sp>
        <p:nvSpPr>
          <p:cNvPr id="32" name="Google Shape;32;p6"/>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FFD856"/>
              </a:buClr>
              <a:buSzPts val="2400"/>
              <a:buFont typeface="Poppins SemiBold"/>
              <a:buNone/>
              <a:defRPr sz="2400">
                <a:solidFill>
                  <a:srgbClr val="FFD856"/>
                </a:solidFill>
                <a:latin typeface="Poppins SemiBold"/>
                <a:ea typeface="Poppins SemiBold"/>
                <a:cs typeface="Poppins SemiBold"/>
                <a:sym typeface="Poppins SemiBold"/>
              </a:defRPr>
            </a:lvl1pPr>
            <a:lvl2pPr lvl="1"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2pPr>
            <a:lvl3pPr lvl="2"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3pPr>
            <a:lvl4pPr lvl="3"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4pPr>
            <a:lvl5pPr lvl="4"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5pPr>
            <a:lvl6pPr lvl="5"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6pPr>
            <a:lvl7pPr lvl="6"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7pPr>
            <a:lvl8pPr lvl="7"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8pPr>
            <a:lvl9pPr lvl="8" rtl="0" algn="ctr">
              <a:lnSpc>
                <a:spcPct val="100000"/>
              </a:lnSpc>
              <a:spcBef>
                <a:spcPts val="0"/>
              </a:spcBef>
              <a:spcAft>
                <a:spcPts val="0"/>
              </a:spcAft>
              <a:buClr>
                <a:schemeClr val="dk1"/>
              </a:buClr>
              <a:buSzPts val="2400"/>
              <a:buFont typeface="Poppins SemiBold"/>
              <a:buNone/>
              <a:defRPr sz="24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type="secHead">
  <p:cSld name="SECTION_HEADER">
    <p:bg>
      <p:bgPr>
        <a:solidFill>
          <a:schemeClr val="lt1"/>
        </a:solidFill>
      </p:bgPr>
    </p:bg>
    <p:spTree>
      <p:nvGrpSpPr>
        <p:cNvPr id="33"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51"/>
            <a:ext cx="9144000" cy="5143449"/>
          </a:xfrm>
          <a:prstGeom prst="rect">
            <a:avLst/>
          </a:prstGeom>
          <a:noFill/>
          <a:ln>
            <a:noFill/>
          </a:ln>
        </p:spPr>
      </p:pic>
      <p:sp>
        <p:nvSpPr>
          <p:cNvPr id="35" name="Google Shape;35;p7"/>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a:blip r:embed="rId2">
            <a:alphaModFix/>
          </a:blip>
          <a:stretch>
            <a:fillRect/>
          </a:stretch>
        </p:blipFill>
        <p:spPr>
          <a:xfrm>
            <a:off x="0" y="51"/>
            <a:ext cx="9144000" cy="5143449"/>
          </a:xfrm>
          <a:prstGeom prst="rect">
            <a:avLst/>
          </a:prstGeom>
          <a:noFill/>
          <a:ln>
            <a:noFill/>
          </a:ln>
        </p:spPr>
      </p:pic>
      <p:sp>
        <p:nvSpPr>
          <p:cNvPr id="38" name="Google Shape;38;p8"/>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
    <p:bg>
      <p:bgPr>
        <a:solidFill>
          <a:srgbClr val="1D033E"/>
        </a:solidFill>
      </p:bgPr>
    </p:bg>
    <p:spTree>
      <p:nvGrpSpPr>
        <p:cNvPr id="40" name="Shape 40"/>
        <p:cNvGrpSpPr/>
        <p:nvPr/>
      </p:nvGrpSpPr>
      <p:grpSpPr>
        <a:xfrm>
          <a:off x="0" y="0"/>
          <a:ext cx="0" cy="0"/>
          <a:chOff x="0" y="0"/>
          <a:chExt cx="0" cy="0"/>
        </a:xfrm>
      </p:grpSpPr>
      <p:sp>
        <p:nvSpPr>
          <p:cNvPr id="41" name="Google Shape;41;p9"/>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1pPr>
            <a:lvl2pPr lvl="1"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2pPr>
            <a:lvl3pPr lvl="2"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3pPr>
            <a:lvl4pPr lvl="3"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4pPr>
            <a:lvl5pPr lvl="4"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5pPr>
            <a:lvl6pPr lvl="5"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6pPr>
            <a:lvl7pPr lvl="6"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7pPr>
            <a:lvl8pPr lvl="7"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8pPr>
            <a:lvl9pPr lvl="8" rtl="0" algn="ctr">
              <a:spcBef>
                <a:spcPts val="0"/>
              </a:spcBef>
              <a:spcAft>
                <a:spcPts val="0"/>
              </a:spcAft>
              <a:buClr>
                <a:schemeClr val="lt1"/>
              </a:buClr>
              <a:buSzPts val="3600"/>
              <a:buFont typeface="Poppins"/>
              <a:buNone/>
              <a:defRPr b="1" sz="3600">
                <a:solidFill>
                  <a:schemeClr val="lt1"/>
                </a:solidFill>
                <a:latin typeface="Poppins"/>
                <a:ea typeface="Poppins"/>
                <a:cs typeface="Poppins"/>
                <a:sym typeface="Poppins"/>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3" name="Google Shape;43;p9"/>
          <p:cNvPicPr preferRelativeResize="0"/>
          <p:nvPr/>
        </p:nvPicPr>
        <p:blipFill>
          <a:blip r:embed="rId2">
            <a:alphaModFix/>
          </a:blip>
          <a:stretch>
            <a:fillRect/>
          </a:stretch>
        </p:blipFill>
        <p:spPr>
          <a:xfrm rot="10800000">
            <a:off x="3748" y="2908300"/>
            <a:ext cx="9136502" cy="1930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type="tx">
  <p:cSld name="TITLE_AND_BODY">
    <p:spTree>
      <p:nvGrpSpPr>
        <p:cNvPr id="44" name="Shape 44"/>
        <p:cNvGrpSpPr/>
        <p:nvPr/>
      </p:nvGrpSpPr>
      <p:grpSpPr>
        <a:xfrm>
          <a:off x="0" y="0"/>
          <a:ext cx="0" cy="0"/>
          <a:chOff x="0" y="0"/>
          <a:chExt cx="0" cy="0"/>
        </a:xfrm>
      </p:grpSpPr>
      <p:sp>
        <p:nvSpPr>
          <p:cNvPr id="45" name="Google Shape;45;p10"/>
          <p:cNvSpPr/>
          <p:nvPr/>
        </p:nvSpPr>
        <p:spPr>
          <a:xfrm>
            <a:off x="0" y="0"/>
            <a:ext cx="4029000" cy="5143500"/>
          </a:xfrm>
          <a:prstGeom prst="rect">
            <a:avLst/>
          </a:prstGeom>
          <a:solidFill>
            <a:srgbClr val="0E84F7"/>
          </a:solidFill>
          <a:ln cap="flat" cmpd="sng" w="9525">
            <a:solidFill>
              <a:srgbClr val="0E84F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oppins Medium"/>
              <a:ea typeface="Poppins Medium"/>
              <a:cs typeface="Poppins Medium"/>
              <a:sym typeface="Poppins Medium"/>
            </a:endParaRPr>
          </a:p>
        </p:txBody>
      </p:sp>
      <p:sp>
        <p:nvSpPr>
          <p:cNvPr id="46" name="Google Shape;46;p10"/>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10"/>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3D3D3D"/>
              </a:buClr>
              <a:buSzPts val="1800"/>
              <a:buChar char="●"/>
              <a:defRPr>
                <a:solidFill>
                  <a:srgbClr val="3D3D3D"/>
                </a:solidFill>
              </a:defRPr>
            </a:lvl1pPr>
            <a:lvl2pPr indent="-330200" lvl="1" marL="914400">
              <a:spcBef>
                <a:spcPts val="0"/>
              </a:spcBef>
              <a:spcAft>
                <a:spcPts val="0"/>
              </a:spcAft>
              <a:buClr>
                <a:srgbClr val="3D3D3D"/>
              </a:buClr>
              <a:buSzPts val="1600"/>
              <a:buChar char="○"/>
              <a:defRPr>
                <a:solidFill>
                  <a:srgbClr val="3D3D3D"/>
                </a:solidFill>
              </a:defRPr>
            </a:lvl2pPr>
            <a:lvl3pPr indent="-330200" lvl="2" marL="1371600">
              <a:spcBef>
                <a:spcPts val="0"/>
              </a:spcBef>
              <a:spcAft>
                <a:spcPts val="0"/>
              </a:spcAft>
              <a:buClr>
                <a:srgbClr val="3D3D3D"/>
              </a:buClr>
              <a:buSzPts val="1600"/>
              <a:buChar char="■"/>
              <a:defRPr>
                <a:solidFill>
                  <a:srgbClr val="3D3D3D"/>
                </a:solidFill>
              </a:defRPr>
            </a:lvl3pPr>
            <a:lvl4pPr indent="-317500" lvl="3" marL="1828800">
              <a:spcBef>
                <a:spcPts val="0"/>
              </a:spcBef>
              <a:spcAft>
                <a:spcPts val="0"/>
              </a:spcAft>
              <a:buClr>
                <a:srgbClr val="3D3D3D"/>
              </a:buClr>
              <a:buSzPts val="1400"/>
              <a:buChar char="●"/>
              <a:defRPr>
                <a:solidFill>
                  <a:srgbClr val="3D3D3D"/>
                </a:solidFill>
              </a:defRPr>
            </a:lvl4pPr>
            <a:lvl5pPr indent="-317500" lvl="4" marL="2286000">
              <a:spcBef>
                <a:spcPts val="0"/>
              </a:spcBef>
              <a:spcAft>
                <a:spcPts val="0"/>
              </a:spcAft>
              <a:buClr>
                <a:srgbClr val="3D3D3D"/>
              </a:buClr>
              <a:buSzPts val="1400"/>
              <a:buChar char="○"/>
              <a:defRPr>
                <a:solidFill>
                  <a:srgbClr val="3D3D3D"/>
                </a:solidFill>
              </a:defRPr>
            </a:lvl5pPr>
            <a:lvl6pPr indent="-317500" lvl="5" marL="2743200">
              <a:spcBef>
                <a:spcPts val="0"/>
              </a:spcBef>
              <a:spcAft>
                <a:spcPts val="0"/>
              </a:spcAft>
              <a:buClr>
                <a:srgbClr val="3D3D3D"/>
              </a:buClr>
              <a:buSzPts val="1400"/>
              <a:buChar char="■"/>
              <a:defRPr>
                <a:solidFill>
                  <a:srgbClr val="3D3D3D"/>
                </a:solidFill>
              </a:defRPr>
            </a:lvl6pPr>
            <a:lvl7pPr indent="-317500" lvl="6" marL="3200400">
              <a:spcBef>
                <a:spcPts val="0"/>
              </a:spcBef>
              <a:spcAft>
                <a:spcPts val="0"/>
              </a:spcAft>
              <a:buClr>
                <a:srgbClr val="3D3D3D"/>
              </a:buClr>
              <a:buSzPts val="1400"/>
              <a:buChar char="●"/>
              <a:defRPr>
                <a:solidFill>
                  <a:srgbClr val="3D3D3D"/>
                </a:solidFill>
              </a:defRPr>
            </a:lvl7pPr>
            <a:lvl8pPr indent="-317500" lvl="7" marL="3657600">
              <a:spcBef>
                <a:spcPts val="0"/>
              </a:spcBef>
              <a:spcAft>
                <a:spcPts val="0"/>
              </a:spcAft>
              <a:buClr>
                <a:srgbClr val="3D3D3D"/>
              </a:buClr>
              <a:buSzPts val="1400"/>
              <a:buChar char="○"/>
              <a:defRPr>
                <a:solidFill>
                  <a:srgbClr val="3D3D3D"/>
                </a:solidFill>
              </a:defRPr>
            </a:lvl8pPr>
            <a:lvl9pPr indent="-317500" lvl="8" marL="4114800">
              <a:spcBef>
                <a:spcPts val="0"/>
              </a:spcBef>
              <a:spcAft>
                <a:spcPts val="0"/>
              </a:spcAft>
              <a:buClr>
                <a:srgbClr val="3D3D3D"/>
              </a:buClr>
              <a:buSzPts val="1400"/>
              <a:buChar char="■"/>
              <a:defRPr>
                <a:solidFill>
                  <a:srgbClr val="3D3D3D"/>
                </a:solidFill>
              </a:defRPr>
            </a:lvl9pPr>
          </a:lstStyle>
          <a:p/>
        </p:txBody>
      </p:sp>
      <p:sp>
        <p:nvSpPr>
          <p:cNvPr id="48" name="Google Shape;48;p10"/>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Clr>
                <a:schemeClr val="lt1"/>
              </a:buClr>
              <a:buSzPts val="1600"/>
              <a:buNone/>
              <a:defRPr>
                <a:solidFill>
                  <a:schemeClr val="lt1"/>
                </a:solidFill>
              </a:defRPr>
            </a:lvl2pPr>
            <a:lvl3pPr lvl="2">
              <a:spcBef>
                <a:spcPts val="0"/>
              </a:spcBef>
              <a:spcAft>
                <a:spcPts val="0"/>
              </a:spcAft>
              <a:buClr>
                <a:schemeClr val="lt1"/>
              </a:buClr>
              <a:buSzPts val="1800"/>
              <a:buNone/>
              <a:defRPr sz="1800">
                <a:solidFill>
                  <a:schemeClr val="lt1"/>
                </a:solidFill>
              </a:defRPr>
            </a:lvl3pPr>
            <a:lvl4pPr lvl="3">
              <a:spcBef>
                <a:spcPts val="0"/>
              </a:spcBef>
              <a:spcAft>
                <a:spcPts val="0"/>
              </a:spcAft>
              <a:buClr>
                <a:schemeClr val="lt1"/>
              </a:buClr>
              <a:buSzPts val="1800"/>
              <a:buNone/>
              <a:defRPr sz="1800">
                <a:solidFill>
                  <a:schemeClr val="lt1"/>
                </a:solidFill>
              </a:defRPr>
            </a:lvl4pPr>
            <a:lvl5pPr lvl="4">
              <a:spcBef>
                <a:spcPts val="0"/>
              </a:spcBef>
              <a:spcAft>
                <a:spcPts val="0"/>
              </a:spcAft>
              <a:buClr>
                <a:schemeClr val="lt1"/>
              </a:buClr>
              <a:buSzPts val="1800"/>
              <a:buNone/>
              <a:defRPr sz="1800">
                <a:solidFill>
                  <a:schemeClr val="lt1"/>
                </a:solidFill>
              </a:defRPr>
            </a:lvl5pPr>
            <a:lvl6pPr lvl="5">
              <a:spcBef>
                <a:spcPts val="0"/>
              </a:spcBef>
              <a:spcAft>
                <a:spcPts val="0"/>
              </a:spcAft>
              <a:buClr>
                <a:schemeClr val="lt1"/>
              </a:buClr>
              <a:buSzPts val="1800"/>
              <a:buNone/>
              <a:defRPr sz="1800">
                <a:solidFill>
                  <a:schemeClr val="lt1"/>
                </a:solidFill>
              </a:defRPr>
            </a:lvl6pPr>
            <a:lvl7pPr lvl="6">
              <a:spcBef>
                <a:spcPts val="0"/>
              </a:spcBef>
              <a:spcAft>
                <a:spcPts val="0"/>
              </a:spcAft>
              <a:buClr>
                <a:schemeClr val="lt1"/>
              </a:buClr>
              <a:buSzPts val="1800"/>
              <a:buNone/>
              <a:defRPr sz="1800">
                <a:solidFill>
                  <a:schemeClr val="lt1"/>
                </a:solidFill>
              </a:defRPr>
            </a:lvl7pPr>
            <a:lvl8pPr lvl="7">
              <a:spcBef>
                <a:spcPts val="0"/>
              </a:spcBef>
              <a:spcAft>
                <a:spcPts val="0"/>
              </a:spcAft>
              <a:buClr>
                <a:schemeClr val="lt1"/>
              </a:buClr>
              <a:buSzPts val="1800"/>
              <a:buNone/>
              <a:defRPr sz="1800">
                <a:solidFill>
                  <a:schemeClr val="lt1"/>
                </a:solidFill>
              </a:defRPr>
            </a:lvl8pPr>
            <a:lvl9pPr lvl="8">
              <a:spcBef>
                <a:spcPts val="0"/>
              </a:spcBef>
              <a:spcAft>
                <a:spcPts val="0"/>
              </a:spcAft>
              <a:buClr>
                <a:schemeClr val="lt1"/>
              </a:buClr>
              <a:buSzPts val="1800"/>
              <a:buNone/>
              <a:defRPr sz="1800">
                <a:solidFill>
                  <a:schemeClr val="lt1"/>
                </a:solidFill>
              </a:defRPr>
            </a:lvl9pPr>
          </a:lstStyle>
          <a:p/>
        </p:txBody>
      </p:sp>
      <p:pic>
        <p:nvPicPr>
          <p:cNvPr id="49" name="Google Shape;49;p10"/>
          <p:cNvPicPr preferRelativeResize="0"/>
          <p:nvPr/>
        </p:nvPicPr>
        <p:blipFill rotWithShape="1">
          <a:blip r:embed="rId2">
            <a:alphaModFix/>
          </a:blip>
          <a:srcRect b="24313" l="50134" r="8558" t="18016"/>
          <a:stretch/>
        </p:blipFill>
        <p:spPr>
          <a:xfrm flipH="1" rot="4">
            <a:off x="2" y="3398804"/>
            <a:ext cx="4029000" cy="17446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1.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3" Type="http://schemas.openxmlformats.org/officeDocument/2006/relationships/theme" Target="../theme/theme4.xml"/><Relationship Id="rId12" Type="http://schemas.openxmlformats.org/officeDocument/2006/relationships/slideLayout" Target="../slideLayouts/slideLayout3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25000"/>
              </a:lnSpc>
              <a:spcBef>
                <a:spcPts val="0"/>
              </a:spcBef>
              <a:spcAft>
                <a:spcPts val="0"/>
              </a:spcAft>
              <a:buClr>
                <a:schemeClr val="dk1"/>
              </a:buClr>
              <a:buSzPts val="1800"/>
              <a:buFont typeface="Poppins Medium"/>
              <a:buChar char="●"/>
              <a:defRPr sz="1800">
                <a:solidFill>
                  <a:schemeClr val="dk1"/>
                </a:solidFill>
                <a:latin typeface="Poppins Medium"/>
                <a:ea typeface="Poppins Medium"/>
                <a:cs typeface="Poppins Medium"/>
                <a:sym typeface="Poppins Medium"/>
              </a:defRPr>
            </a:lvl1pPr>
            <a:lvl2pPr indent="-330200" lvl="1" marL="914400" rtl="0">
              <a:lnSpc>
                <a:spcPct val="125000"/>
              </a:lnSpc>
              <a:spcBef>
                <a:spcPts val="0"/>
              </a:spcBef>
              <a:spcAft>
                <a:spcPts val="0"/>
              </a:spcAft>
              <a:buClr>
                <a:schemeClr val="dk1"/>
              </a:buClr>
              <a:buSzPts val="1600"/>
              <a:buFont typeface="Poppins Medium"/>
              <a:buChar char="○"/>
              <a:defRPr sz="1600">
                <a:solidFill>
                  <a:schemeClr val="dk1"/>
                </a:solidFill>
                <a:latin typeface="Poppins Medium"/>
                <a:ea typeface="Poppins Medium"/>
                <a:cs typeface="Poppins Medium"/>
                <a:sym typeface="Poppins Medium"/>
              </a:defRPr>
            </a:lvl2pPr>
            <a:lvl3pPr indent="-330200" lvl="2" marL="1371600" rtl="0">
              <a:lnSpc>
                <a:spcPct val="125000"/>
              </a:lnSpc>
              <a:spcBef>
                <a:spcPts val="0"/>
              </a:spcBef>
              <a:spcAft>
                <a:spcPts val="0"/>
              </a:spcAft>
              <a:buClr>
                <a:schemeClr val="dk1"/>
              </a:buClr>
              <a:buSzPts val="1600"/>
              <a:buFont typeface="Poppins Medium"/>
              <a:buChar char="■"/>
              <a:defRPr sz="1600">
                <a:solidFill>
                  <a:schemeClr val="dk1"/>
                </a:solidFill>
                <a:latin typeface="Poppins Medium"/>
                <a:ea typeface="Poppins Medium"/>
                <a:cs typeface="Poppins Medium"/>
                <a:sym typeface="Poppins Medium"/>
              </a:defRPr>
            </a:lvl3pPr>
            <a:lvl4pPr indent="-317500" lvl="3" marL="18288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4pPr>
            <a:lvl5pPr indent="-317500" lvl="4" marL="22860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5pPr>
            <a:lvl6pPr indent="-317500" lvl="5" marL="27432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6pPr>
            <a:lvl7pPr indent="-317500" lvl="6" marL="32004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7pPr>
            <a:lvl8pPr indent="-317500" lvl="7" marL="36576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8pPr>
            <a:lvl9pPr indent="-317500" lvl="8" marL="4114800" rtl="0">
              <a:lnSpc>
                <a:spcPct val="125000"/>
              </a:lnSpc>
              <a:spcBef>
                <a:spcPts val="0"/>
              </a:spcBef>
              <a:spcAft>
                <a:spcPts val="0"/>
              </a:spcAft>
              <a:buClr>
                <a:schemeClr val="dk1"/>
              </a:buClr>
              <a:buSzPts val="1400"/>
              <a:buFont typeface="Poppins Medium"/>
              <a:buChar char="■"/>
              <a:defRPr>
                <a:solidFill>
                  <a:schemeClr val="dk1"/>
                </a:solidFill>
                <a:latin typeface="Poppins Medium"/>
                <a:ea typeface="Poppins Medium"/>
                <a:cs typeface="Poppins Medium"/>
                <a:sym typeface="Poppins Medium"/>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7" name="Shape 97"/>
        <p:cNvGrpSpPr/>
        <p:nvPr/>
      </p:nvGrpSpPr>
      <p:grpSpPr>
        <a:xfrm>
          <a:off x="0" y="0"/>
          <a:ext cx="0" cy="0"/>
          <a:chOff x="0" y="0"/>
          <a:chExt cx="0" cy="0"/>
        </a:xfrm>
      </p:grpSpPr>
      <p:sp>
        <p:nvSpPr>
          <p:cNvPr id="98" name="Google Shape;98;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2pPr>
            <a:lvl3pPr lvl="2"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3pPr>
            <a:lvl4pPr lvl="3"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4pPr>
            <a:lvl5pPr lvl="4"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5pPr>
            <a:lvl6pPr lvl="5"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6pPr>
            <a:lvl7pPr lvl="6"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7pPr>
            <a:lvl8pPr lvl="7"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8pPr>
            <a:lvl9pPr lvl="8"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9pPr>
          </a:lstStyle>
          <a:p/>
        </p:txBody>
      </p:sp>
      <p:sp>
        <p:nvSpPr>
          <p:cNvPr id="99" name="Google Shape;99;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25000"/>
              </a:lnSpc>
              <a:spcBef>
                <a:spcPts val="0"/>
              </a:spcBef>
              <a:spcAft>
                <a:spcPts val="0"/>
              </a:spcAft>
              <a:buClr>
                <a:schemeClr val="dk1"/>
              </a:buClr>
              <a:buSzPts val="1800"/>
              <a:buFont typeface="Poppins Medium"/>
              <a:buChar char="●"/>
              <a:defRPr b="0" i="0" sz="1800" u="none" cap="none" strike="noStrike">
                <a:solidFill>
                  <a:schemeClr val="dk1"/>
                </a:solidFill>
                <a:latin typeface="Poppins Medium"/>
                <a:ea typeface="Poppins Medium"/>
                <a:cs typeface="Poppins Medium"/>
                <a:sym typeface="Poppins Medium"/>
              </a:defRPr>
            </a:lvl1pPr>
            <a:lvl2pPr indent="-330200" lvl="1" marL="914400" marR="0" algn="l">
              <a:lnSpc>
                <a:spcPct val="125000"/>
              </a:lnSpc>
              <a:spcBef>
                <a:spcPts val="0"/>
              </a:spcBef>
              <a:spcAft>
                <a:spcPts val="0"/>
              </a:spcAft>
              <a:buClr>
                <a:schemeClr val="dk1"/>
              </a:buClr>
              <a:buSzPts val="1600"/>
              <a:buFont typeface="Poppins Medium"/>
              <a:buChar char="○"/>
              <a:defRPr b="0" i="0" sz="1600" u="none" cap="none" strike="noStrike">
                <a:solidFill>
                  <a:schemeClr val="dk1"/>
                </a:solidFill>
                <a:latin typeface="Poppins Medium"/>
                <a:ea typeface="Poppins Medium"/>
                <a:cs typeface="Poppins Medium"/>
                <a:sym typeface="Poppins Medium"/>
              </a:defRPr>
            </a:lvl2pPr>
            <a:lvl3pPr indent="-330200" lvl="2" marL="1371600" marR="0" algn="l">
              <a:lnSpc>
                <a:spcPct val="125000"/>
              </a:lnSpc>
              <a:spcBef>
                <a:spcPts val="0"/>
              </a:spcBef>
              <a:spcAft>
                <a:spcPts val="0"/>
              </a:spcAft>
              <a:buClr>
                <a:schemeClr val="dk1"/>
              </a:buClr>
              <a:buSzPts val="1600"/>
              <a:buFont typeface="Poppins Medium"/>
              <a:buChar char="■"/>
              <a:defRPr b="0" i="0" sz="1600" u="none" cap="none" strike="noStrike">
                <a:solidFill>
                  <a:schemeClr val="dk1"/>
                </a:solidFill>
                <a:latin typeface="Poppins Medium"/>
                <a:ea typeface="Poppins Medium"/>
                <a:cs typeface="Poppins Medium"/>
                <a:sym typeface="Poppins Medium"/>
              </a:defRPr>
            </a:lvl3pPr>
            <a:lvl4pPr indent="-317500" lvl="3" marL="18288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4pPr>
            <a:lvl5pPr indent="-317500" lvl="4" marL="22860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5pPr>
            <a:lvl6pPr indent="-317500" lvl="5" marL="27432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6pPr>
            <a:lvl7pPr indent="-317500" lvl="6" marL="32004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7pPr>
            <a:lvl8pPr indent="-317500" lvl="7" marL="36576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8pPr>
            <a:lvl9pPr indent="-317500" lvl="8" marL="41148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9pPr>
          </a:lstStyle>
          <a:p/>
        </p:txBody>
      </p:sp>
      <p:sp>
        <p:nvSpPr>
          <p:cNvPr id="100" name="Google Shape;10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1pPr>
            <a:lvl2pPr lvl="1"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2pPr>
            <a:lvl3pPr lvl="2"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3pPr>
            <a:lvl4pPr lvl="3"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4pPr>
            <a:lvl5pPr lvl="4"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5pPr>
            <a:lvl6pPr lvl="5"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6pPr>
            <a:lvl7pPr lvl="6"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7pPr>
            <a:lvl8pPr lvl="7"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8pPr>
            <a:lvl9pPr lvl="8" marR="0" algn="l">
              <a:lnSpc>
                <a:spcPct val="100000"/>
              </a:lnSpc>
              <a:spcBef>
                <a:spcPts val="0"/>
              </a:spcBef>
              <a:spcAft>
                <a:spcPts val="0"/>
              </a:spcAft>
              <a:buClr>
                <a:schemeClr val="dk1"/>
              </a:buClr>
              <a:buSzPts val="2800"/>
              <a:buFont typeface="Poppins"/>
              <a:buNone/>
              <a:defRPr b="1" i="0" sz="2800" u="none" cap="none" strike="noStrike">
                <a:solidFill>
                  <a:schemeClr val="dk1"/>
                </a:solidFill>
                <a:latin typeface="Poppins"/>
                <a:ea typeface="Poppins"/>
                <a:cs typeface="Poppins"/>
                <a:sym typeface="Poppins"/>
              </a:defRPr>
            </a:lvl9pPr>
          </a:lstStyle>
          <a:p/>
        </p:txBody>
      </p:sp>
      <p:sp>
        <p:nvSpPr>
          <p:cNvPr id="170" name="Google Shape;170;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25000"/>
              </a:lnSpc>
              <a:spcBef>
                <a:spcPts val="0"/>
              </a:spcBef>
              <a:spcAft>
                <a:spcPts val="0"/>
              </a:spcAft>
              <a:buClr>
                <a:schemeClr val="dk1"/>
              </a:buClr>
              <a:buSzPts val="1800"/>
              <a:buFont typeface="Poppins Medium"/>
              <a:buChar char="●"/>
              <a:defRPr b="0" i="0" sz="1800" u="none" cap="none" strike="noStrike">
                <a:solidFill>
                  <a:schemeClr val="dk1"/>
                </a:solidFill>
                <a:latin typeface="Poppins Medium"/>
                <a:ea typeface="Poppins Medium"/>
                <a:cs typeface="Poppins Medium"/>
                <a:sym typeface="Poppins Medium"/>
              </a:defRPr>
            </a:lvl1pPr>
            <a:lvl2pPr indent="-330200" lvl="1" marL="914400" marR="0" algn="l">
              <a:lnSpc>
                <a:spcPct val="125000"/>
              </a:lnSpc>
              <a:spcBef>
                <a:spcPts val="0"/>
              </a:spcBef>
              <a:spcAft>
                <a:spcPts val="0"/>
              </a:spcAft>
              <a:buClr>
                <a:schemeClr val="dk1"/>
              </a:buClr>
              <a:buSzPts val="1600"/>
              <a:buFont typeface="Poppins Medium"/>
              <a:buChar char="○"/>
              <a:defRPr b="0" i="0" sz="1600" u="none" cap="none" strike="noStrike">
                <a:solidFill>
                  <a:schemeClr val="dk1"/>
                </a:solidFill>
                <a:latin typeface="Poppins Medium"/>
                <a:ea typeface="Poppins Medium"/>
                <a:cs typeface="Poppins Medium"/>
                <a:sym typeface="Poppins Medium"/>
              </a:defRPr>
            </a:lvl2pPr>
            <a:lvl3pPr indent="-330200" lvl="2" marL="1371600" marR="0" algn="l">
              <a:lnSpc>
                <a:spcPct val="125000"/>
              </a:lnSpc>
              <a:spcBef>
                <a:spcPts val="0"/>
              </a:spcBef>
              <a:spcAft>
                <a:spcPts val="0"/>
              </a:spcAft>
              <a:buClr>
                <a:schemeClr val="dk1"/>
              </a:buClr>
              <a:buSzPts val="1600"/>
              <a:buFont typeface="Poppins Medium"/>
              <a:buChar char="■"/>
              <a:defRPr b="0" i="0" sz="1600" u="none" cap="none" strike="noStrike">
                <a:solidFill>
                  <a:schemeClr val="dk1"/>
                </a:solidFill>
                <a:latin typeface="Poppins Medium"/>
                <a:ea typeface="Poppins Medium"/>
                <a:cs typeface="Poppins Medium"/>
                <a:sym typeface="Poppins Medium"/>
              </a:defRPr>
            </a:lvl3pPr>
            <a:lvl4pPr indent="-317500" lvl="3" marL="18288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4pPr>
            <a:lvl5pPr indent="-317500" lvl="4" marL="22860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5pPr>
            <a:lvl6pPr indent="-317500" lvl="5" marL="27432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6pPr>
            <a:lvl7pPr indent="-317500" lvl="6" marL="32004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7pPr>
            <a:lvl8pPr indent="-317500" lvl="7" marL="36576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8pPr>
            <a:lvl9pPr indent="-317500" lvl="8" marL="4114800" marR="0" algn="l">
              <a:lnSpc>
                <a:spcPct val="125000"/>
              </a:lnSpc>
              <a:spcBef>
                <a:spcPts val="0"/>
              </a:spcBef>
              <a:spcAft>
                <a:spcPts val="0"/>
              </a:spcAft>
              <a:buClr>
                <a:schemeClr val="dk1"/>
              </a:buClr>
              <a:buSzPts val="1400"/>
              <a:buFont typeface="Poppins Medium"/>
              <a:buChar char="■"/>
              <a:defRPr b="0" i="0" sz="1400" u="none" cap="none" strike="noStrike">
                <a:solidFill>
                  <a:schemeClr val="dk1"/>
                </a:solidFill>
                <a:latin typeface="Poppins Medium"/>
                <a:ea typeface="Poppins Medium"/>
                <a:cs typeface="Poppins Medium"/>
                <a:sym typeface="Poppins Medium"/>
              </a:defRPr>
            </a:lvl9pPr>
          </a:lstStyle>
          <a:p/>
        </p:txBody>
      </p:sp>
      <p:sp>
        <p:nvSpPr>
          <p:cNvPr id="171" name="Google Shape;17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youtube.com/watch?v=6mMZFoXbKqI" TargetMode="External"/><Relationship Id="rId4" Type="http://schemas.openxmlformats.org/officeDocument/2006/relationships/image" Target="../media/image5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hyperlink" Target="http://strongpasswordgenerator.com/" TargetMode="External"/><Relationship Id="rId4" Type="http://schemas.openxmlformats.org/officeDocument/2006/relationships/hyperlink" Target="https://passwords.google.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59.png"/><Relationship Id="rId4" Type="http://schemas.openxmlformats.org/officeDocument/2006/relationships/hyperlink" Target="https://phishingquiz.withgoogle.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58.png"/><Relationship Id="rId4" Type="http://schemas.openxmlformats.org/officeDocument/2006/relationships/image" Target="../media/image60.png"/><Relationship Id="rId5" Type="http://schemas.openxmlformats.org/officeDocument/2006/relationships/hyperlink" Target="https://www.banksneveraskthat.com/scam-quiz/"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youtube.com/watch?v=SjLma6thE6E" TargetMode="External"/><Relationship Id="rId4" Type="http://schemas.openxmlformats.org/officeDocument/2006/relationships/image" Target="../media/image5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55.png"/><Relationship Id="rId4" Type="http://schemas.openxmlformats.org/officeDocument/2006/relationships/hyperlink" Target="http://tinyurl.com/evaluate-inf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hyperlink" Target="https://tinyurl.com/internet-safety-101" TargetMode="External"/><Relationship Id="rId4" Type="http://schemas.openxmlformats.org/officeDocument/2006/relationships/hyperlink" Target="https://tinyurl.com/int-safety-tips-10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2"/>
          <p:cNvSpPr txBox="1"/>
          <p:nvPr>
            <p:ph type="ctrTitle"/>
          </p:nvPr>
        </p:nvSpPr>
        <p:spPr>
          <a:xfrm>
            <a:off x="572275" y="221000"/>
            <a:ext cx="4593900" cy="1774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Digital Skills Hub</a:t>
            </a:r>
            <a:endParaRPr/>
          </a:p>
        </p:txBody>
      </p:sp>
      <p:sp>
        <p:nvSpPr>
          <p:cNvPr id="255" name="Google Shape;255;p42"/>
          <p:cNvSpPr txBox="1"/>
          <p:nvPr>
            <p:ph idx="1" type="subTitle"/>
          </p:nvPr>
        </p:nvSpPr>
        <p:spPr>
          <a:xfrm>
            <a:off x="572275" y="1966425"/>
            <a:ext cx="41520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Foundations - Lesson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1"/>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Protecting Your Computer</a:t>
            </a:r>
            <a:endParaRPr/>
          </a:p>
        </p:txBody>
      </p:sp>
      <p:pic>
        <p:nvPicPr>
          <p:cNvPr descr="There are many different online threats that you need to be aware of. In this video, we're going to show you some of these threats and talk about how to protect the files and personal data that you have stored on your computer. &#10;&#10;We hope you enjoy! For more info, check out our written lesson: https://edu.gcfglobal.org/en/computerbasics/protecting-your-computer/1/&#10;&#10;0:00 Intro&#10;0:19 Malware&#10;0:45 Antivirus software&#10;1:19 Storage Sense and defragmenting&#10;2:10 Backing up your files&#10;2:42 Online backup services" id="309" name="Google Shape;309;p51" title="Computer Basics: Protecting Your Computer">
            <a:hlinkClick r:id="rId3"/>
          </p:cNvPr>
          <p:cNvPicPr preferRelativeResize="0"/>
          <p:nvPr/>
        </p:nvPicPr>
        <p:blipFill>
          <a:blip r:embed="rId4">
            <a:alphaModFix/>
          </a:blip>
          <a:stretch>
            <a:fillRect/>
          </a:stretch>
        </p:blipFill>
        <p:spPr>
          <a:xfrm>
            <a:off x="1602950" y="1106350"/>
            <a:ext cx="5938089" cy="3340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2"/>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Public WiFi</a:t>
            </a:r>
            <a:endParaRPr/>
          </a:p>
        </p:txBody>
      </p:sp>
      <p:sp>
        <p:nvSpPr>
          <p:cNvPr id="315" name="Google Shape;315;p52"/>
          <p:cNvSpPr txBox="1"/>
          <p:nvPr>
            <p:ph idx="1" type="body"/>
          </p:nvPr>
        </p:nvSpPr>
        <p:spPr>
          <a:xfrm>
            <a:off x="540300" y="1166650"/>
            <a:ext cx="7641300" cy="3510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WiFi Hotspots - access numerous places (coffee shops, library, and many others)</a:t>
            </a:r>
            <a:endParaRPr/>
          </a:p>
          <a:p>
            <a:pPr indent="-342900" lvl="0" marL="457200" rtl="0" algn="l">
              <a:spcBef>
                <a:spcPts val="0"/>
              </a:spcBef>
              <a:spcAft>
                <a:spcPts val="0"/>
              </a:spcAft>
              <a:buSzPts val="1800"/>
              <a:buChar char="●"/>
            </a:pPr>
            <a:r>
              <a:rPr lang="en"/>
              <a:t>Ensure you are on a legitimate network. Don’t use common names like Free WiFi or Public WiFi or an individual’s name. </a:t>
            </a:r>
            <a:endParaRPr/>
          </a:p>
          <a:p>
            <a:pPr indent="-342900" lvl="0" marL="457200" rtl="0" algn="l">
              <a:spcBef>
                <a:spcPts val="0"/>
              </a:spcBef>
              <a:spcAft>
                <a:spcPts val="0"/>
              </a:spcAft>
              <a:buSzPts val="1800"/>
              <a:buChar char="●"/>
            </a:pPr>
            <a:r>
              <a:rPr lang="en"/>
              <a:t>Turn on your firewall (show them how to do this)</a:t>
            </a:r>
            <a:endParaRPr/>
          </a:p>
          <a:p>
            <a:pPr indent="-342900" lvl="0" marL="457200" rtl="0" algn="l">
              <a:spcBef>
                <a:spcPts val="0"/>
              </a:spcBef>
              <a:spcAft>
                <a:spcPts val="0"/>
              </a:spcAft>
              <a:buSzPts val="1800"/>
              <a:buChar char="●"/>
            </a:pPr>
            <a:r>
              <a:rPr lang="en"/>
              <a:t>Disable File and Printer Sharing to prevent others on the network from accessing your files (show them how)</a:t>
            </a:r>
            <a:endParaRPr/>
          </a:p>
          <a:p>
            <a:pPr indent="-342900" lvl="0" marL="457200" rtl="0" algn="l">
              <a:spcBef>
                <a:spcPts val="0"/>
              </a:spcBef>
              <a:spcAft>
                <a:spcPts val="0"/>
              </a:spcAft>
              <a:buSzPts val="1800"/>
              <a:buChar char="●"/>
            </a:pPr>
            <a:r>
              <a:rPr lang="en"/>
              <a:t>Do not conduct </a:t>
            </a:r>
            <a:r>
              <a:rPr lang="en"/>
              <a:t>important</a:t>
            </a:r>
            <a:r>
              <a:rPr lang="en"/>
              <a:t> transactions in public (e.g., online banking, paying bills)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3"/>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Tips</a:t>
            </a:r>
            <a:endParaRPr/>
          </a:p>
        </p:txBody>
      </p:sp>
      <p:sp>
        <p:nvSpPr>
          <p:cNvPr id="321" name="Google Shape;321;p53"/>
          <p:cNvSpPr txBox="1"/>
          <p:nvPr>
            <p:ph idx="1" type="body"/>
          </p:nvPr>
        </p:nvSpPr>
        <p:spPr>
          <a:xfrm>
            <a:off x="540300" y="1166650"/>
            <a:ext cx="7641300" cy="3510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Always lock your device when in public</a:t>
            </a:r>
            <a:endParaRPr/>
          </a:p>
          <a:p>
            <a:pPr indent="-342900" lvl="0" marL="457200" rtl="0" algn="l">
              <a:spcBef>
                <a:spcPts val="0"/>
              </a:spcBef>
              <a:spcAft>
                <a:spcPts val="0"/>
              </a:spcAft>
              <a:buSzPts val="1800"/>
              <a:buChar char="●"/>
            </a:pPr>
            <a:r>
              <a:rPr lang="en"/>
              <a:t>Set up Find My Device (show them how to do this)</a:t>
            </a:r>
            <a:endParaRPr/>
          </a:p>
          <a:p>
            <a:pPr indent="-342900" lvl="0" marL="457200" rtl="0" algn="l">
              <a:spcBef>
                <a:spcPts val="0"/>
              </a:spcBef>
              <a:spcAft>
                <a:spcPts val="0"/>
              </a:spcAft>
              <a:buSzPts val="1800"/>
              <a:buChar char="●"/>
            </a:pPr>
            <a:r>
              <a:rPr lang="en"/>
              <a:t>Only download/install from known entities</a:t>
            </a:r>
            <a:endParaRPr/>
          </a:p>
          <a:p>
            <a:pPr indent="-342900" lvl="0" marL="457200" rtl="0" algn="l">
              <a:spcBef>
                <a:spcPts val="0"/>
              </a:spcBef>
              <a:spcAft>
                <a:spcPts val="0"/>
              </a:spcAft>
              <a:buSzPts val="1800"/>
              <a:buChar char="●"/>
            </a:pPr>
            <a:r>
              <a:rPr lang="en"/>
              <a:t>Uninstall apps you don’t use (show them how to do this)</a:t>
            </a:r>
            <a:endParaRPr/>
          </a:p>
          <a:p>
            <a:pPr indent="-342900" lvl="0" marL="457200" rtl="0" algn="l">
              <a:spcBef>
                <a:spcPts val="0"/>
              </a:spcBef>
              <a:spcAft>
                <a:spcPts val="0"/>
              </a:spcAft>
              <a:buSzPts val="1800"/>
              <a:buChar char="●"/>
            </a:pPr>
            <a:r>
              <a:rPr lang="en"/>
              <a:t>Keep your device and software up-to-date (show them how)</a:t>
            </a:r>
            <a:endParaRPr/>
          </a:p>
          <a:p>
            <a:pPr indent="-342900" lvl="0" marL="457200" rtl="0" algn="l">
              <a:spcBef>
                <a:spcPts val="0"/>
              </a:spcBef>
              <a:spcAft>
                <a:spcPts val="0"/>
              </a:spcAft>
              <a:buSzPts val="1800"/>
              <a:buChar char="●"/>
            </a:pPr>
            <a:r>
              <a:rPr lang="en"/>
              <a:t>Use a passcode to log 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5" name="Shape 325"/>
        <p:cNvGrpSpPr/>
        <p:nvPr/>
      </p:nvGrpSpPr>
      <p:grpSpPr>
        <a:xfrm>
          <a:off x="0" y="0"/>
          <a:ext cx="0" cy="0"/>
          <a:chOff x="0" y="0"/>
          <a:chExt cx="0" cy="0"/>
        </a:xfrm>
      </p:grpSpPr>
      <p:sp>
        <p:nvSpPr>
          <p:cNvPr id="326" name="Google Shape;326;p54"/>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1D033E"/>
              </a:buClr>
              <a:buSzPct val="111111"/>
              <a:buNone/>
            </a:pPr>
            <a:r>
              <a:rPr lang="en"/>
              <a:t>Tips to Create a Strong Password</a:t>
            </a:r>
            <a:endParaRPr/>
          </a:p>
        </p:txBody>
      </p:sp>
      <p:sp>
        <p:nvSpPr>
          <p:cNvPr id="327" name="Google Shape;327;p54"/>
          <p:cNvSpPr txBox="1"/>
          <p:nvPr>
            <p:ph idx="1" type="body"/>
          </p:nvPr>
        </p:nvSpPr>
        <p:spPr>
          <a:xfrm>
            <a:off x="540299" y="1152475"/>
            <a:ext cx="8072400" cy="3510600"/>
          </a:xfrm>
          <a:prstGeom prst="rect">
            <a:avLst/>
          </a:prstGeom>
          <a:noFill/>
          <a:ln>
            <a:noFill/>
          </a:ln>
        </p:spPr>
        <p:txBody>
          <a:bodyPr anchorCtr="0" anchor="t" bIns="91425" lIns="91425" spcFirstLastPara="1" rIns="91425" wrap="square" tIns="91425">
            <a:normAutofit lnSpcReduction="10000"/>
          </a:bodyPr>
          <a:lstStyle/>
          <a:p>
            <a:pPr indent="-352167" lvl="0" marL="457200" rtl="0" algn="l">
              <a:lnSpc>
                <a:spcPct val="125000"/>
              </a:lnSpc>
              <a:spcBef>
                <a:spcPts val="0"/>
              </a:spcBef>
              <a:spcAft>
                <a:spcPts val="0"/>
              </a:spcAft>
              <a:buSzPts val="1946"/>
              <a:buFont typeface="Arial"/>
              <a:buChar char="•"/>
            </a:pPr>
            <a:r>
              <a:rPr b="1" i="0" lang="en">
                <a:solidFill>
                  <a:srgbClr val="4E4E4E"/>
                </a:solidFill>
                <a:highlight>
                  <a:srgbClr val="FFFFFF"/>
                </a:highlight>
                <a:latin typeface="Poppins"/>
                <a:ea typeface="Poppins"/>
                <a:cs typeface="Poppins"/>
                <a:sym typeface="Poppins"/>
              </a:rPr>
              <a:t>Never use personal information</a:t>
            </a:r>
            <a:r>
              <a:rPr i="0" lang="en">
                <a:solidFill>
                  <a:srgbClr val="4E4E4E"/>
                </a:solidFill>
                <a:highlight>
                  <a:srgbClr val="FFFFFF"/>
                </a:highlight>
                <a:latin typeface="Poppins"/>
                <a:ea typeface="Poppins"/>
                <a:cs typeface="Poppins"/>
                <a:sym typeface="Poppins"/>
              </a:rPr>
              <a:t> </a:t>
            </a:r>
            <a:r>
              <a:rPr i="0" lang="en">
                <a:solidFill>
                  <a:srgbClr val="4E4E4E"/>
                </a:solidFill>
                <a:highlight>
                  <a:srgbClr val="FFFFFF"/>
                </a:highlight>
              </a:rPr>
              <a:t>such as your name, birthday, username, or email address. This type of information is often publicly available, which makes it easier for someone to guess your password.</a:t>
            </a:r>
            <a:endParaRPr/>
          </a:p>
          <a:p>
            <a:pPr indent="-352167" lvl="0" marL="457200" rtl="0" algn="l">
              <a:lnSpc>
                <a:spcPct val="125000"/>
              </a:lnSpc>
              <a:spcBef>
                <a:spcPts val="0"/>
              </a:spcBef>
              <a:spcAft>
                <a:spcPts val="0"/>
              </a:spcAft>
              <a:buSzPts val="1946"/>
              <a:buFont typeface="Arial"/>
              <a:buChar char="•"/>
            </a:pPr>
            <a:r>
              <a:rPr b="1" i="0" lang="en">
                <a:solidFill>
                  <a:srgbClr val="4E4E4E"/>
                </a:solidFill>
                <a:highlight>
                  <a:srgbClr val="FFFFFF"/>
                </a:highlight>
                <a:latin typeface="Poppins"/>
                <a:ea typeface="Poppins"/>
                <a:cs typeface="Poppins"/>
                <a:sym typeface="Poppins"/>
              </a:rPr>
              <a:t>Use a longer password</a:t>
            </a:r>
            <a:r>
              <a:rPr i="0" lang="en">
                <a:solidFill>
                  <a:srgbClr val="4E4E4E"/>
                </a:solidFill>
                <a:highlight>
                  <a:srgbClr val="FFFFFF"/>
                </a:highlight>
                <a:latin typeface="Poppins"/>
                <a:ea typeface="Poppins"/>
                <a:cs typeface="Poppins"/>
                <a:sym typeface="Poppins"/>
              </a:rPr>
              <a:t>. </a:t>
            </a:r>
            <a:r>
              <a:rPr i="0" lang="en">
                <a:solidFill>
                  <a:srgbClr val="4E4E4E"/>
                </a:solidFill>
                <a:highlight>
                  <a:srgbClr val="FFFFFF"/>
                </a:highlight>
              </a:rPr>
              <a:t>Your password should be</a:t>
            </a:r>
            <a:r>
              <a:rPr i="0" lang="en">
                <a:solidFill>
                  <a:srgbClr val="4E4E4E"/>
                </a:solidFill>
                <a:highlight>
                  <a:srgbClr val="FFFFFF"/>
                </a:highlight>
                <a:latin typeface="Poppins"/>
                <a:ea typeface="Poppins"/>
                <a:cs typeface="Poppins"/>
                <a:sym typeface="Poppins"/>
              </a:rPr>
              <a:t> </a:t>
            </a:r>
            <a:r>
              <a:rPr b="1" i="0" lang="en">
                <a:solidFill>
                  <a:srgbClr val="4E4E4E"/>
                </a:solidFill>
                <a:highlight>
                  <a:srgbClr val="FFFFFF"/>
                </a:highlight>
                <a:latin typeface="Poppins"/>
                <a:ea typeface="Poppins"/>
                <a:cs typeface="Poppins"/>
                <a:sym typeface="Poppins"/>
              </a:rPr>
              <a:t>at least six characters long</a:t>
            </a:r>
            <a:r>
              <a:rPr i="0" lang="en">
                <a:solidFill>
                  <a:srgbClr val="4E4E4E"/>
                </a:solidFill>
                <a:highlight>
                  <a:srgbClr val="FFFFFF"/>
                </a:highlight>
              </a:rPr>
              <a:t>, although for extra security it should be even longer.</a:t>
            </a:r>
            <a:endParaRPr/>
          </a:p>
          <a:p>
            <a:pPr indent="-352167" lvl="0" marL="457200" rtl="0" algn="l">
              <a:lnSpc>
                <a:spcPct val="125000"/>
              </a:lnSpc>
              <a:spcBef>
                <a:spcPts val="0"/>
              </a:spcBef>
              <a:spcAft>
                <a:spcPts val="0"/>
              </a:spcAft>
              <a:buSzPts val="1946"/>
              <a:buFont typeface="Arial"/>
              <a:buChar char="•"/>
            </a:pPr>
            <a:r>
              <a:rPr b="1" i="0" lang="en">
                <a:solidFill>
                  <a:srgbClr val="4E4E4E"/>
                </a:solidFill>
                <a:highlight>
                  <a:srgbClr val="FFFFFF"/>
                </a:highlight>
                <a:latin typeface="Poppins"/>
                <a:ea typeface="Poppins"/>
                <a:cs typeface="Poppins"/>
                <a:sym typeface="Poppins"/>
              </a:rPr>
              <a:t>Don't use the same password for each account</a:t>
            </a:r>
            <a:r>
              <a:rPr i="0" lang="en">
                <a:solidFill>
                  <a:srgbClr val="4E4E4E"/>
                </a:solidFill>
                <a:highlight>
                  <a:srgbClr val="FFFFFF"/>
                </a:highlight>
                <a:latin typeface="Poppins"/>
                <a:ea typeface="Poppins"/>
                <a:cs typeface="Poppins"/>
                <a:sym typeface="Poppins"/>
              </a:rPr>
              <a:t>. </a:t>
            </a:r>
            <a:r>
              <a:rPr i="0" lang="en">
                <a:solidFill>
                  <a:srgbClr val="4E4E4E"/>
                </a:solidFill>
                <a:highlight>
                  <a:srgbClr val="FFFFFF"/>
                </a:highlight>
              </a:rPr>
              <a:t>If someone discovers your password for one account, all your other accounts will be vulnerable.</a:t>
            </a:r>
            <a:endParaRPr i="0">
              <a:solidFill>
                <a:srgbClr val="4E4E4E"/>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1" name="Shape 331"/>
        <p:cNvGrpSpPr/>
        <p:nvPr/>
      </p:nvGrpSpPr>
      <p:grpSpPr>
        <a:xfrm>
          <a:off x="0" y="0"/>
          <a:ext cx="0" cy="0"/>
          <a:chOff x="0" y="0"/>
          <a:chExt cx="0" cy="0"/>
        </a:xfrm>
      </p:grpSpPr>
      <p:sp>
        <p:nvSpPr>
          <p:cNvPr id="332" name="Google Shape;332;p55"/>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1D033E"/>
              </a:buClr>
              <a:buSzPct val="111111"/>
              <a:buNone/>
            </a:pPr>
            <a:r>
              <a:rPr lang="en"/>
              <a:t>Tips to Create a Strong Password</a:t>
            </a:r>
            <a:endParaRPr/>
          </a:p>
        </p:txBody>
      </p:sp>
      <p:sp>
        <p:nvSpPr>
          <p:cNvPr id="333" name="Google Shape;333;p55"/>
          <p:cNvSpPr txBox="1"/>
          <p:nvPr>
            <p:ph idx="1" type="body"/>
          </p:nvPr>
        </p:nvSpPr>
        <p:spPr>
          <a:xfrm>
            <a:off x="540299" y="1152475"/>
            <a:ext cx="8072400" cy="3510600"/>
          </a:xfrm>
          <a:prstGeom prst="rect">
            <a:avLst/>
          </a:prstGeom>
          <a:noFill/>
          <a:ln>
            <a:noFill/>
          </a:ln>
        </p:spPr>
        <p:txBody>
          <a:bodyPr anchorCtr="0" anchor="t" bIns="91425" lIns="91425" spcFirstLastPara="1" rIns="91425" wrap="square" tIns="91425">
            <a:normAutofit/>
          </a:bodyPr>
          <a:lstStyle/>
          <a:p>
            <a:pPr indent="-342900" lvl="0" marL="457200" rtl="0" algn="l">
              <a:lnSpc>
                <a:spcPct val="125000"/>
              </a:lnSpc>
              <a:spcBef>
                <a:spcPts val="0"/>
              </a:spcBef>
              <a:spcAft>
                <a:spcPts val="0"/>
              </a:spcAft>
              <a:buClr>
                <a:srgbClr val="4E4E4E"/>
              </a:buClr>
              <a:buSzPts val="1800"/>
              <a:buFont typeface="Poppins"/>
              <a:buChar char="•"/>
            </a:pPr>
            <a:r>
              <a:rPr i="0" lang="en">
                <a:solidFill>
                  <a:srgbClr val="4E4E4E"/>
                </a:solidFill>
                <a:highlight>
                  <a:srgbClr val="FFFFFF"/>
                </a:highlight>
              </a:rPr>
              <a:t>Try to include </a:t>
            </a:r>
            <a:r>
              <a:rPr b="1" i="0" lang="en">
                <a:solidFill>
                  <a:srgbClr val="4E4E4E"/>
                </a:solidFill>
                <a:highlight>
                  <a:srgbClr val="FFFFFF"/>
                </a:highlight>
                <a:latin typeface="Poppins"/>
                <a:ea typeface="Poppins"/>
                <a:cs typeface="Poppins"/>
                <a:sym typeface="Poppins"/>
              </a:rPr>
              <a:t>numbers, symbols</a:t>
            </a:r>
            <a:r>
              <a:rPr i="0" lang="en">
                <a:solidFill>
                  <a:srgbClr val="4E4E4E"/>
                </a:solidFill>
                <a:highlight>
                  <a:srgbClr val="FFFFFF"/>
                </a:highlight>
              </a:rPr>
              <a:t>, and</a:t>
            </a:r>
            <a:r>
              <a:rPr lang="en">
                <a:solidFill>
                  <a:srgbClr val="4E4E4E"/>
                </a:solidFill>
                <a:highlight>
                  <a:srgbClr val="FFFFFF"/>
                </a:highlight>
              </a:rPr>
              <a:t> </a:t>
            </a:r>
            <a:r>
              <a:rPr i="0" lang="en">
                <a:solidFill>
                  <a:srgbClr val="4E4E4E"/>
                </a:solidFill>
                <a:highlight>
                  <a:srgbClr val="FFFFFF"/>
                </a:highlight>
              </a:rPr>
              <a:t>both </a:t>
            </a:r>
            <a:r>
              <a:rPr b="1" i="0" lang="en">
                <a:solidFill>
                  <a:srgbClr val="4E4E4E"/>
                </a:solidFill>
                <a:highlight>
                  <a:srgbClr val="FFFFFF"/>
                </a:highlight>
                <a:latin typeface="Poppins"/>
                <a:ea typeface="Poppins"/>
                <a:cs typeface="Poppins"/>
                <a:sym typeface="Poppins"/>
              </a:rPr>
              <a:t>uppercase </a:t>
            </a:r>
            <a:r>
              <a:rPr i="0" lang="en">
                <a:solidFill>
                  <a:srgbClr val="4E4E4E"/>
                </a:solidFill>
                <a:highlight>
                  <a:srgbClr val="FFFFFF"/>
                </a:highlight>
              </a:rPr>
              <a:t>and</a:t>
            </a:r>
            <a:r>
              <a:rPr b="1" i="0" lang="en">
                <a:solidFill>
                  <a:srgbClr val="4E4E4E"/>
                </a:solidFill>
                <a:highlight>
                  <a:srgbClr val="FFFFFF"/>
                </a:highlight>
                <a:latin typeface="Poppins"/>
                <a:ea typeface="Poppins"/>
                <a:cs typeface="Poppins"/>
                <a:sym typeface="Poppins"/>
              </a:rPr>
              <a:t> lowercase letters</a:t>
            </a:r>
            <a:r>
              <a:rPr i="0" lang="en">
                <a:solidFill>
                  <a:srgbClr val="4E4E4E"/>
                </a:solidFill>
                <a:highlight>
                  <a:srgbClr val="FFFFFF"/>
                </a:highlight>
                <a:latin typeface="Poppins"/>
                <a:ea typeface="Poppins"/>
                <a:cs typeface="Poppins"/>
                <a:sym typeface="Poppins"/>
              </a:rPr>
              <a:t>.</a:t>
            </a:r>
            <a:endParaRPr/>
          </a:p>
          <a:p>
            <a:pPr indent="-352167" lvl="0" marL="457200" rtl="0" algn="l">
              <a:lnSpc>
                <a:spcPct val="125000"/>
              </a:lnSpc>
              <a:spcBef>
                <a:spcPts val="0"/>
              </a:spcBef>
              <a:spcAft>
                <a:spcPts val="0"/>
              </a:spcAft>
              <a:buSzPts val="1946"/>
              <a:buFont typeface="Arial"/>
              <a:buChar char="•"/>
            </a:pPr>
            <a:r>
              <a:rPr i="0" lang="en">
                <a:solidFill>
                  <a:srgbClr val="4E4E4E"/>
                </a:solidFill>
                <a:highlight>
                  <a:srgbClr val="FFFFFF"/>
                </a:highlight>
              </a:rPr>
              <a:t>Avoid using words that can be </a:t>
            </a:r>
            <a:r>
              <a:rPr b="1" i="0" lang="en">
                <a:solidFill>
                  <a:srgbClr val="4E4E4E"/>
                </a:solidFill>
                <a:highlight>
                  <a:srgbClr val="FFFFFF"/>
                </a:highlight>
                <a:latin typeface="Poppins"/>
                <a:ea typeface="Poppins"/>
                <a:cs typeface="Poppins"/>
                <a:sym typeface="Poppins"/>
              </a:rPr>
              <a:t>found in the dictionary</a:t>
            </a:r>
            <a:r>
              <a:rPr i="0" lang="en">
                <a:solidFill>
                  <a:srgbClr val="4E4E4E"/>
                </a:solidFill>
                <a:highlight>
                  <a:srgbClr val="FFFFFF"/>
                </a:highlight>
              </a:rPr>
              <a:t>. For example, </a:t>
            </a:r>
            <a:r>
              <a:rPr b="1" i="0" lang="en">
                <a:solidFill>
                  <a:srgbClr val="4E4E4E"/>
                </a:solidFill>
                <a:highlight>
                  <a:srgbClr val="FFFFFF"/>
                </a:highlight>
                <a:latin typeface="Poppins"/>
                <a:ea typeface="Poppins"/>
                <a:cs typeface="Poppins"/>
                <a:sym typeface="Poppins"/>
              </a:rPr>
              <a:t>swimming1</a:t>
            </a:r>
            <a:r>
              <a:rPr i="0" lang="en">
                <a:solidFill>
                  <a:srgbClr val="4E4E4E"/>
                </a:solidFill>
                <a:highlight>
                  <a:srgbClr val="FFFFFF"/>
                </a:highlight>
                <a:latin typeface="Poppins"/>
                <a:ea typeface="Poppins"/>
                <a:cs typeface="Poppins"/>
                <a:sym typeface="Poppins"/>
              </a:rPr>
              <a:t> </a:t>
            </a:r>
            <a:r>
              <a:rPr i="0" lang="en">
                <a:solidFill>
                  <a:srgbClr val="4E4E4E"/>
                </a:solidFill>
                <a:highlight>
                  <a:srgbClr val="FFFFFF"/>
                </a:highlight>
              </a:rPr>
              <a:t>would be a weak password.</a:t>
            </a:r>
            <a:endParaRPr/>
          </a:p>
          <a:p>
            <a:pPr indent="-352167" lvl="0" marL="457200" rtl="0" algn="l">
              <a:lnSpc>
                <a:spcPct val="125000"/>
              </a:lnSpc>
              <a:spcBef>
                <a:spcPts val="0"/>
              </a:spcBef>
              <a:spcAft>
                <a:spcPts val="0"/>
              </a:spcAft>
              <a:buSzPts val="1946"/>
              <a:buFont typeface="Arial"/>
              <a:buChar char="•"/>
            </a:pPr>
            <a:r>
              <a:rPr b="1" i="0" lang="en">
                <a:solidFill>
                  <a:srgbClr val="4E4E4E"/>
                </a:solidFill>
                <a:highlight>
                  <a:srgbClr val="FFFFFF"/>
                </a:highlight>
                <a:latin typeface="Poppins"/>
                <a:ea typeface="Poppins"/>
                <a:cs typeface="Poppins"/>
                <a:sym typeface="Poppins"/>
              </a:rPr>
              <a:t>Random passwords are the strongest</a:t>
            </a:r>
            <a:r>
              <a:rPr i="0" lang="en">
                <a:solidFill>
                  <a:srgbClr val="4E4E4E"/>
                </a:solidFill>
                <a:highlight>
                  <a:srgbClr val="FFFFFF"/>
                </a:highlight>
                <a:latin typeface="Poppins"/>
                <a:ea typeface="Poppins"/>
                <a:cs typeface="Poppins"/>
                <a:sym typeface="Poppins"/>
              </a:rPr>
              <a:t>.</a:t>
            </a:r>
            <a:r>
              <a:rPr i="0" lang="en">
                <a:solidFill>
                  <a:srgbClr val="4E4E4E"/>
                </a:solidFill>
                <a:highlight>
                  <a:srgbClr val="FFFFFF"/>
                </a:highlight>
              </a:rPr>
              <a:t> If you're having trouble creating one, you can use a </a:t>
            </a:r>
            <a:r>
              <a:rPr b="1" i="0" lang="en" u="sng" strike="noStrike">
                <a:solidFill>
                  <a:srgbClr val="00ACD7"/>
                </a:solidFill>
                <a:highlight>
                  <a:srgbClr val="FFFFFF"/>
                </a:highlight>
                <a:latin typeface="Poppins"/>
                <a:ea typeface="Poppins"/>
                <a:cs typeface="Poppins"/>
                <a:sym typeface="Poppins"/>
                <a:hlinkClick r:id="rId3">
                  <a:extLst>
                    <a:ext uri="{A12FA001-AC4F-418D-AE19-62706E023703}">
                      <ahyp:hlinkClr val="tx"/>
                    </a:ext>
                  </a:extLst>
                </a:hlinkClick>
              </a:rPr>
              <a:t>password generator</a:t>
            </a:r>
            <a:r>
              <a:rPr i="0" lang="en">
                <a:solidFill>
                  <a:srgbClr val="4E4E4E"/>
                </a:solidFill>
                <a:highlight>
                  <a:srgbClr val="FFFFFF"/>
                </a:highlight>
              </a:rPr>
              <a:t> instead. </a:t>
            </a:r>
            <a:r>
              <a:rPr lang="en">
                <a:solidFill>
                  <a:srgbClr val="4E4E4E"/>
                </a:solidFill>
                <a:highlight>
                  <a:srgbClr val="FFFFFF"/>
                </a:highlight>
              </a:rPr>
              <a:t>You can also use a</a:t>
            </a:r>
            <a:r>
              <a:rPr lang="en">
                <a:solidFill>
                  <a:srgbClr val="4E4E4E"/>
                </a:solidFill>
                <a:highlight>
                  <a:srgbClr val="FFFFFF"/>
                </a:highlight>
                <a:latin typeface="Poppins"/>
                <a:ea typeface="Poppins"/>
                <a:cs typeface="Poppins"/>
                <a:sym typeface="Poppins"/>
              </a:rPr>
              <a:t> </a:t>
            </a:r>
            <a:r>
              <a:rPr b="1" lang="en" u="sng">
                <a:solidFill>
                  <a:srgbClr val="00ACD7"/>
                </a:solidFill>
                <a:highlight>
                  <a:srgbClr val="FFFFFF"/>
                </a:highlight>
                <a:latin typeface="Poppins"/>
                <a:ea typeface="Poppins"/>
                <a:cs typeface="Poppins"/>
                <a:sym typeface="Poppins"/>
                <a:hlinkClick r:id="rId4">
                  <a:extLst>
                    <a:ext uri="{A12FA001-AC4F-418D-AE19-62706E023703}">
                      <ahyp:hlinkClr val="tx"/>
                    </a:ext>
                  </a:extLst>
                </a:hlinkClick>
              </a:rPr>
              <a:t>password manager</a:t>
            </a:r>
            <a:r>
              <a:rPr lang="en">
                <a:solidFill>
                  <a:srgbClr val="4E4E4E"/>
                </a:solidFill>
                <a:highlight>
                  <a:srgbClr val="FFFFFF"/>
                </a:highlight>
                <a:latin typeface="Poppins"/>
                <a:ea typeface="Poppins"/>
                <a:cs typeface="Poppins"/>
                <a:sym typeface="Poppins"/>
              </a:rPr>
              <a:t>.</a:t>
            </a:r>
            <a:endParaRPr i="0">
              <a:solidFill>
                <a:srgbClr val="4E4E4E"/>
              </a:solidFill>
              <a:highlight>
                <a:srgbClr val="FFFFFF"/>
              </a:highlight>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7" name="Shape 337"/>
        <p:cNvGrpSpPr/>
        <p:nvPr/>
      </p:nvGrpSpPr>
      <p:grpSpPr>
        <a:xfrm>
          <a:off x="0" y="0"/>
          <a:ext cx="0" cy="0"/>
          <a:chOff x="0" y="0"/>
          <a:chExt cx="0" cy="0"/>
        </a:xfrm>
      </p:grpSpPr>
      <p:sp>
        <p:nvSpPr>
          <p:cNvPr id="338" name="Google Shape;338;p56"/>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1D033E"/>
              </a:buClr>
              <a:buSzPct val="111111"/>
              <a:buNone/>
            </a:pPr>
            <a:r>
              <a:rPr lang="en"/>
              <a:t>Google Phishing Quiz</a:t>
            </a:r>
            <a:endParaRPr/>
          </a:p>
        </p:txBody>
      </p:sp>
      <p:pic>
        <p:nvPicPr>
          <p:cNvPr id="339" name="Google Shape;339;p56" title="Screenshot 2025-06-06 at 11.58.39 AM.png"/>
          <p:cNvPicPr preferRelativeResize="0"/>
          <p:nvPr/>
        </p:nvPicPr>
        <p:blipFill>
          <a:blip r:embed="rId3">
            <a:alphaModFix/>
          </a:blip>
          <a:stretch>
            <a:fillRect/>
          </a:stretch>
        </p:blipFill>
        <p:spPr>
          <a:xfrm>
            <a:off x="2019300" y="1393875"/>
            <a:ext cx="5105398" cy="2355750"/>
          </a:xfrm>
          <a:prstGeom prst="rect">
            <a:avLst/>
          </a:prstGeom>
          <a:noFill/>
          <a:ln>
            <a:noFill/>
          </a:ln>
        </p:spPr>
      </p:pic>
      <p:sp>
        <p:nvSpPr>
          <p:cNvPr id="340" name="Google Shape;340;p56"/>
          <p:cNvSpPr txBox="1"/>
          <p:nvPr/>
        </p:nvSpPr>
        <p:spPr>
          <a:xfrm>
            <a:off x="2748600" y="3791850"/>
            <a:ext cx="36468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u="sng">
                <a:solidFill>
                  <a:srgbClr val="00ACD7"/>
                </a:solidFill>
                <a:latin typeface="Poppins SemiBold"/>
                <a:ea typeface="Poppins SemiBold"/>
                <a:cs typeface="Poppins SemiBold"/>
                <a:sym typeface="Poppins SemiBold"/>
                <a:hlinkClick r:id="rId4">
                  <a:extLst>
                    <a:ext uri="{A12FA001-AC4F-418D-AE19-62706E023703}">
                      <ahyp:hlinkClr val="tx"/>
                    </a:ext>
                  </a:extLst>
                </a:hlinkClick>
              </a:rPr>
              <a:t>phishingquiz.withgoogle.com</a:t>
            </a:r>
            <a:r>
              <a:rPr lang="en" sz="1800">
                <a:solidFill>
                  <a:srgbClr val="00ACD7"/>
                </a:solidFill>
                <a:latin typeface="Poppins SemiBold"/>
                <a:ea typeface="Poppins SemiBold"/>
                <a:cs typeface="Poppins SemiBold"/>
                <a:sym typeface="Poppins SemiBold"/>
              </a:rPr>
              <a:t> </a:t>
            </a:r>
            <a:endParaRPr sz="2500">
              <a:solidFill>
                <a:srgbClr val="00ACD7"/>
              </a:solidFill>
              <a:latin typeface="Poppins SemiBold"/>
              <a:ea typeface="Poppins SemiBold"/>
              <a:cs typeface="Poppins SemiBold"/>
              <a:sym typeface="Poppi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4" name="Shape 344"/>
        <p:cNvGrpSpPr/>
        <p:nvPr/>
      </p:nvGrpSpPr>
      <p:grpSpPr>
        <a:xfrm>
          <a:off x="0" y="0"/>
          <a:ext cx="0" cy="0"/>
          <a:chOff x="0" y="0"/>
          <a:chExt cx="0" cy="0"/>
        </a:xfrm>
      </p:grpSpPr>
      <p:sp>
        <p:nvSpPr>
          <p:cNvPr id="345" name="Google Shape;345;p57"/>
          <p:cNvSpPr txBox="1"/>
          <p:nvPr>
            <p:ph type="title"/>
          </p:nvPr>
        </p:nvSpPr>
        <p:spPr>
          <a:xfrm>
            <a:off x="540300" y="445025"/>
            <a:ext cx="6166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rgbClr val="1D033E"/>
              </a:buClr>
              <a:buSzPct val="111111"/>
              <a:buNone/>
            </a:pPr>
            <a:r>
              <a:rPr lang="en"/>
              <a:t>Banking Scam Quiz</a:t>
            </a:r>
            <a:endParaRPr/>
          </a:p>
        </p:txBody>
      </p:sp>
      <p:pic>
        <p:nvPicPr>
          <p:cNvPr id="346" name="Google Shape;346;p57" title="Screenshot 2025-06-21 at 12.52.39 PM.png"/>
          <p:cNvPicPr preferRelativeResize="0"/>
          <p:nvPr/>
        </p:nvPicPr>
        <p:blipFill>
          <a:blip r:embed="rId3">
            <a:alphaModFix/>
          </a:blip>
          <a:stretch>
            <a:fillRect/>
          </a:stretch>
        </p:blipFill>
        <p:spPr>
          <a:xfrm>
            <a:off x="1742475" y="1735800"/>
            <a:ext cx="5956700" cy="2894000"/>
          </a:xfrm>
          <a:prstGeom prst="rect">
            <a:avLst/>
          </a:prstGeom>
          <a:noFill/>
          <a:ln cap="flat" cmpd="sng" w="9525">
            <a:solidFill>
              <a:srgbClr val="999999"/>
            </a:solidFill>
            <a:prstDash val="solid"/>
            <a:round/>
            <a:headEnd len="sm" w="sm" type="none"/>
            <a:tailEnd len="sm" w="sm" type="none"/>
          </a:ln>
        </p:spPr>
      </p:pic>
      <p:pic>
        <p:nvPicPr>
          <p:cNvPr id="347" name="Google Shape;347;p57" title="Screenshot 2025-06-21 at 12.54.54 PM.png"/>
          <p:cNvPicPr preferRelativeResize="0"/>
          <p:nvPr/>
        </p:nvPicPr>
        <p:blipFill>
          <a:blip r:embed="rId4">
            <a:alphaModFix/>
          </a:blip>
          <a:stretch>
            <a:fillRect/>
          </a:stretch>
        </p:blipFill>
        <p:spPr>
          <a:xfrm>
            <a:off x="1232425" y="1349313"/>
            <a:ext cx="2408225" cy="1027575"/>
          </a:xfrm>
          <a:prstGeom prst="rect">
            <a:avLst/>
          </a:prstGeom>
          <a:noFill/>
          <a:ln>
            <a:noFill/>
          </a:ln>
        </p:spPr>
      </p:pic>
      <p:sp>
        <p:nvSpPr>
          <p:cNvPr id="348" name="Google Shape;348;p57"/>
          <p:cNvSpPr txBox="1"/>
          <p:nvPr/>
        </p:nvSpPr>
        <p:spPr>
          <a:xfrm>
            <a:off x="3255700" y="1068100"/>
            <a:ext cx="469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00ACD7"/>
                </a:solidFill>
                <a:latin typeface="Poppins SemiBold"/>
                <a:ea typeface="Poppins SemiBold"/>
                <a:cs typeface="Poppins SemiBold"/>
                <a:sym typeface="Poppins SemiBold"/>
                <a:hlinkClick r:id="rId5">
                  <a:extLst>
                    <a:ext uri="{A12FA001-AC4F-418D-AE19-62706E023703}">
                      <ahyp:hlinkClr val="tx"/>
                    </a:ext>
                  </a:extLst>
                </a:hlinkClick>
              </a:rPr>
              <a:t>banksneveraskthat.com/scam-quiz/</a:t>
            </a:r>
            <a:r>
              <a:rPr lang="en" sz="1800">
                <a:solidFill>
                  <a:srgbClr val="00ACD7"/>
                </a:solidFill>
                <a:latin typeface="Poppins SemiBold"/>
                <a:ea typeface="Poppins SemiBold"/>
                <a:cs typeface="Poppins SemiBold"/>
                <a:sym typeface="Poppins SemiBold"/>
              </a:rPr>
              <a:t> </a:t>
            </a:r>
            <a:endParaRPr sz="1800">
              <a:solidFill>
                <a:srgbClr val="00ACD7"/>
              </a:solidFill>
              <a:latin typeface="Poppins SemiBold"/>
              <a:ea typeface="Poppins SemiBold"/>
              <a:cs typeface="Poppins SemiBold"/>
              <a:sym typeface="Poppins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2" name="Shape 352"/>
        <p:cNvGrpSpPr/>
        <p:nvPr/>
      </p:nvGrpSpPr>
      <p:grpSpPr>
        <a:xfrm>
          <a:off x="0" y="0"/>
          <a:ext cx="0" cy="0"/>
          <a:chOff x="0" y="0"/>
          <a:chExt cx="0" cy="0"/>
        </a:xfrm>
      </p:grpSpPr>
      <p:sp>
        <p:nvSpPr>
          <p:cNvPr id="353" name="Google Shape;353;p58"/>
          <p:cNvSpPr txBox="1"/>
          <p:nvPr>
            <p:ph type="title"/>
          </p:nvPr>
        </p:nvSpPr>
        <p:spPr>
          <a:xfrm>
            <a:off x="540300" y="445025"/>
            <a:ext cx="6166800" cy="68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1D033E"/>
              </a:buClr>
              <a:buSzPts val="2800"/>
              <a:buNone/>
            </a:pPr>
            <a:r>
              <a:rPr lang="en" sz="2500"/>
              <a:t>Is This Email Legitimate?</a:t>
            </a:r>
            <a:endParaRPr sz="2500"/>
          </a:p>
        </p:txBody>
      </p:sp>
      <p:sp>
        <p:nvSpPr>
          <p:cNvPr id="354" name="Google Shape;354;p58"/>
          <p:cNvSpPr txBox="1"/>
          <p:nvPr>
            <p:ph idx="1" type="body"/>
          </p:nvPr>
        </p:nvSpPr>
        <p:spPr>
          <a:xfrm>
            <a:off x="540300" y="1470991"/>
            <a:ext cx="7967700" cy="3192000"/>
          </a:xfrm>
          <a:prstGeom prst="rect">
            <a:avLst/>
          </a:prstGeom>
          <a:noFill/>
          <a:ln>
            <a:noFill/>
          </a:ln>
        </p:spPr>
        <p:txBody>
          <a:bodyPr anchorCtr="0" anchor="t" bIns="91425" lIns="91425" spcFirstLastPara="1" rIns="91425" wrap="square" tIns="91425">
            <a:normAutofit lnSpcReduction="10000"/>
          </a:bodyPr>
          <a:lstStyle/>
          <a:p>
            <a:pPr indent="-342900" lvl="0" marL="457200" rtl="0" algn="l">
              <a:lnSpc>
                <a:spcPct val="125000"/>
              </a:lnSpc>
              <a:spcBef>
                <a:spcPts val="0"/>
              </a:spcBef>
              <a:spcAft>
                <a:spcPts val="0"/>
              </a:spcAft>
              <a:buClr>
                <a:srgbClr val="3D3D3D"/>
              </a:buClr>
              <a:buSzPts val="1800"/>
              <a:buChar char="●"/>
            </a:pPr>
            <a:r>
              <a:rPr lang="en"/>
              <a:t>Do I have a relationship with this person or organization that sent the email?</a:t>
            </a:r>
            <a:endParaRPr/>
          </a:p>
          <a:p>
            <a:pPr indent="-342900" lvl="0" marL="457200" rtl="0" algn="l">
              <a:lnSpc>
                <a:spcPct val="125000"/>
              </a:lnSpc>
              <a:spcBef>
                <a:spcPts val="0"/>
              </a:spcBef>
              <a:spcAft>
                <a:spcPts val="0"/>
              </a:spcAft>
              <a:buClr>
                <a:srgbClr val="3D3D3D"/>
              </a:buClr>
              <a:buSzPts val="1800"/>
              <a:buChar char="●"/>
            </a:pPr>
            <a:r>
              <a:rPr lang="en"/>
              <a:t>Is this the email account I gave to this sender?</a:t>
            </a:r>
            <a:endParaRPr/>
          </a:p>
          <a:p>
            <a:pPr indent="-342900" lvl="0" marL="457200" rtl="0" algn="l">
              <a:lnSpc>
                <a:spcPct val="125000"/>
              </a:lnSpc>
              <a:spcBef>
                <a:spcPts val="0"/>
              </a:spcBef>
              <a:spcAft>
                <a:spcPts val="0"/>
              </a:spcAft>
              <a:buClr>
                <a:srgbClr val="3D3D3D"/>
              </a:buClr>
              <a:buSzPts val="1800"/>
              <a:buChar char="●"/>
            </a:pPr>
            <a:r>
              <a:rPr lang="en"/>
              <a:t>Is the sender using an email domain that someone from this organization would be using?</a:t>
            </a:r>
            <a:endParaRPr/>
          </a:p>
          <a:p>
            <a:pPr indent="-342900" lvl="0" marL="457200" rtl="0" algn="l">
              <a:lnSpc>
                <a:spcPct val="125000"/>
              </a:lnSpc>
              <a:spcBef>
                <a:spcPts val="0"/>
              </a:spcBef>
              <a:spcAft>
                <a:spcPts val="0"/>
              </a:spcAft>
              <a:buClr>
                <a:srgbClr val="3D3D3D"/>
              </a:buClr>
              <a:buSzPts val="1800"/>
              <a:buChar char="●"/>
            </a:pPr>
            <a:r>
              <a:rPr lang="en"/>
              <a:t>Is the email free from any broken links and/or bad grammar?</a:t>
            </a:r>
            <a:endParaRPr/>
          </a:p>
          <a:p>
            <a:pPr indent="-342900" lvl="0" marL="457200" rtl="0" algn="l">
              <a:lnSpc>
                <a:spcPct val="125000"/>
              </a:lnSpc>
              <a:spcBef>
                <a:spcPts val="0"/>
              </a:spcBef>
              <a:spcAft>
                <a:spcPts val="0"/>
              </a:spcAft>
              <a:buClr>
                <a:srgbClr val="3D3D3D"/>
              </a:buClr>
              <a:buSzPts val="1800"/>
              <a:buChar char="●"/>
            </a:pPr>
            <a:r>
              <a:rPr lang="en"/>
              <a:t>Is the email neutral in tone and does not try to get me to do something right away?</a:t>
            </a:r>
            <a:endParaRPr/>
          </a:p>
          <a:p>
            <a:pPr indent="-228600" lvl="0" marL="457200" rtl="0" algn="l">
              <a:lnSpc>
                <a:spcPct val="125000"/>
              </a:lnSpc>
              <a:spcBef>
                <a:spcPts val="0"/>
              </a:spcBef>
              <a:spcAft>
                <a:spcPts val="0"/>
              </a:spcAft>
              <a:buClr>
                <a:srgbClr val="3D3D3D"/>
              </a:buClr>
              <a:buSzPts val="1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9"/>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BREAK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0"/>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Judging Online Information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3"/>
          <p:cNvSpPr txBox="1"/>
          <p:nvPr>
            <p:ph idx="1" type="body"/>
          </p:nvPr>
        </p:nvSpPr>
        <p:spPr>
          <a:xfrm>
            <a:off x="4441075" y="1769375"/>
            <a:ext cx="4314900" cy="2855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Welcome</a:t>
            </a:r>
            <a:endParaRPr/>
          </a:p>
          <a:p>
            <a:pPr indent="-342900" lvl="0" marL="457200" rtl="0" algn="l">
              <a:spcBef>
                <a:spcPts val="0"/>
              </a:spcBef>
              <a:spcAft>
                <a:spcPts val="0"/>
              </a:spcAft>
              <a:buSzPts val="1800"/>
              <a:buChar char="●"/>
            </a:pPr>
            <a:r>
              <a:rPr lang="en"/>
              <a:t>Review</a:t>
            </a:r>
            <a:endParaRPr/>
          </a:p>
          <a:p>
            <a:pPr indent="-342900" lvl="0" marL="457200" rtl="0" algn="l">
              <a:spcBef>
                <a:spcPts val="0"/>
              </a:spcBef>
              <a:spcAft>
                <a:spcPts val="0"/>
              </a:spcAft>
              <a:buSzPts val="1800"/>
              <a:buChar char="●"/>
            </a:pPr>
            <a:r>
              <a:rPr lang="en"/>
              <a:t>Protecting Devices</a:t>
            </a:r>
            <a:endParaRPr/>
          </a:p>
          <a:p>
            <a:pPr indent="-342900" lvl="0" marL="457200" rtl="0" algn="l">
              <a:spcBef>
                <a:spcPts val="0"/>
              </a:spcBef>
              <a:spcAft>
                <a:spcPts val="0"/>
              </a:spcAft>
              <a:buSzPts val="1800"/>
              <a:buChar char="●"/>
            </a:pPr>
            <a:r>
              <a:rPr lang="en"/>
              <a:t>Evaluating Online Information</a:t>
            </a:r>
            <a:endParaRPr/>
          </a:p>
          <a:p>
            <a:pPr indent="-342900" lvl="0" marL="457200" rtl="0" algn="l">
              <a:spcBef>
                <a:spcPts val="0"/>
              </a:spcBef>
              <a:spcAft>
                <a:spcPts val="0"/>
              </a:spcAft>
              <a:buSzPts val="1800"/>
              <a:buChar char="●"/>
            </a:pPr>
            <a:r>
              <a:rPr lang="en"/>
              <a:t>Basic Email and Internet Privacy and Security</a:t>
            </a:r>
            <a:endParaRPr/>
          </a:p>
          <a:p>
            <a:pPr indent="-342900" lvl="0" marL="457200" rtl="0" algn="l">
              <a:spcBef>
                <a:spcPts val="0"/>
              </a:spcBef>
              <a:spcAft>
                <a:spcPts val="0"/>
              </a:spcAft>
              <a:buSzPts val="1800"/>
              <a:buChar char="●"/>
            </a:pPr>
            <a:r>
              <a:rPr lang="en"/>
              <a:t>Final Showcase Planning</a:t>
            </a:r>
            <a:endParaRPr/>
          </a:p>
        </p:txBody>
      </p:sp>
      <p:sp>
        <p:nvSpPr>
          <p:cNvPr id="261" name="Google Shape;261;p43"/>
          <p:cNvSpPr txBox="1"/>
          <p:nvPr>
            <p:ph type="title"/>
          </p:nvPr>
        </p:nvSpPr>
        <p:spPr>
          <a:xfrm>
            <a:off x="4441075" y="376175"/>
            <a:ext cx="4495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Lesson 4 </a:t>
            </a: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1"/>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Judging Online Information</a:t>
            </a:r>
            <a:endParaRPr/>
          </a:p>
        </p:txBody>
      </p:sp>
      <p:pic>
        <p:nvPicPr>
          <p:cNvPr descr="In this video, you’ll learn more about how to judge online information. Visit https://edu.gcfglobal.org/en/searchbetter/judging-online-information/1/ for our text-based lesson.&#10;&#10;This video includes information on what to ask yourself when reading a website including:&#10;• What is the site's purpose?&#10;• Is the site biased?&#10;• Is the author reliable?&#10;• Is the information current?&#10;• Does the site have a good reputation?&#10;&#10;We hope you enjoy!" id="370" name="Google Shape;370;p61" title="Judging Online Information">
            <a:hlinkClick r:id="rId3"/>
          </p:cNvPr>
          <p:cNvPicPr preferRelativeResize="0"/>
          <p:nvPr/>
        </p:nvPicPr>
        <p:blipFill>
          <a:blip r:embed="rId4">
            <a:alphaModFix/>
          </a:blip>
          <a:stretch>
            <a:fillRect/>
          </a:stretch>
        </p:blipFill>
        <p:spPr>
          <a:xfrm>
            <a:off x="1778475" y="1000388"/>
            <a:ext cx="5587050" cy="3142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2"/>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Evaluating Websites</a:t>
            </a:r>
            <a:endParaRPr/>
          </a:p>
        </p:txBody>
      </p:sp>
      <p:sp>
        <p:nvSpPr>
          <p:cNvPr id="376" name="Google Shape;376;p62"/>
          <p:cNvSpPr txBox="1"/>
          <p:nvPr>
            <p:ph idx="1" type="body"/>
          </p:nvPr>
        </p:nvSpPr>
        <p:spPr>
          <a:xfrm>
            <a:off x="4492375" y="552900"/>
            <a:ext cx="4112400" cy="40377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Spend some time finding a website</a:t>
            </a:r>
            <a:endParaRPr sz="1900"/>
          </a:p>
          <a:p>
            <a:pPr indent="-349250" lvl="0" marL="457200" rtl="0" algn="l">
              <a:spcBef>
                <a:spcPts val="0"/>
              </a:spcBef>
              <a:spcAft>
                <a:spcPts val="0"/>
              </a:spcAft>
              <a:buSzPts val="1900"/>
              <a:buChar char="●"/>
            </a:pPr>
            <a:r>
              <a:rPr lang="en" sz="1900"/>
              <a:t>Complete the Evaluating Websites handout</a:t>
            </a:r>
            <a:endParaRPr sz="1900"/>
          </a:p>
        </p:txBody>
      </p:sp>
      <p:sp>
        <p:nvSpPr>
          <p:cNvPr id="377" name="Google Shape;377;p62"/>
          <p:cNvSpPr/>
          <p:nvPr/>
        </p:nvSpPr>
        <p:spPr>
          <a:xfrm>
            <a:off x="518100" y="2574875"/>
            <a:ext cx="3174300" cy="2268900"/>
          </a:xfrm>
          <a:prstGeom prst="roundRect">
            <a:avLst>
              <a:gd fmla="val 2557" name="adj"/>
            </a:avLst>
          </a:prstGeom>
          <a:solidFill>
            <a:srgbClr val="DECE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Medium"/>
              <a:ea typeface="Poppins Medium"/>
              <a:cs typeface="Poppins Medium"/>
              <a:sym typeface="Poppins Medium"/>
            </a:endParaRPr>
          </a:p>
        </p:txBody>
      </p:sp>
      <p:sp>
        <p:nvSpPr>
          <p:cNvPr id="378" name="Google Shape;378;p62"/>
          <p:cNvSpPr txBox="1"/>
          <p:nvPr/>
        </p:nvSpPr>
        <p:spPr>
          <a:xfrm>
            <a:off x="1193925" y="2785100"/>
            <a:ext cx="1941600" cy="4413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rgbClr val="1D033E"/>
                </a:solidFill>
                <a:latin typeface="Poppins"/>
                <a:ea typeface="Poppins"/>
                <a:cs typeface="Poppins"/>
                <a:sym typeface="Poppins"/>
              </a:rPr>
              <a:t>Alternate Activity</a:t>
            </a:r>
            <a:endParaRPr b="1" sz="1500">
              <a:solidFill>
                <a:srgbClr val="1D033E"/>
              </a:solidFill>
              <a:latin typeface="Poppins"/>
              <a:ea typeface="Poppins"/>
              <a:cs typeface="Poppins"/>
              <a:sym typeface="Poppins"/>
            </a:endParaRPr>
          </a:p>
        </p:txBody>
      </p:sp>
      <p:pic>
        <p:nvPicPr>
          <p:cNvPr id="379" name="Google Shape;379;p62" title="DSH Curriculum Icons Alt Activity.png"/>
          <p:cNvPicPr preferRelativeResize="0"/>
          <p:nvPr/>
        </p:nvPicPr>
        <p:blipFill>
          <a:blip r:embed="rId3">
            <a:alphaModFix/>
          </a:blip>
          <a:stretch>
            <a:fillRect/>
          </a:stretch>
        </p:blipFill>
        <p:spPr>
          <a:xfrm>
            <a:off x="586925" y="2655350"/>
            <a:ext cx="697300" cy="700800"/>
          </a:xfrm>
          <a:prstGeom prst="rect">
            <a:avLst/>
          </a:prstGeom>
          <a:noFill/>
          <a:ln>
            <a:noFill/>
          </a:ln>
        </p:spPr>
      </p:pic>
      <p:sp>
        <p:nvSpPr>
          <p:cNvPr id="380" name="Google Shape;380;p62"/>
          <p:cNvSpPr txBox="1"/>
          <p:nvPr/>
        </p:nvSpPr>
        <p:spPr>
          <a:xfrm>
            <a:off x="703050" y="3325775"/>
            <a:ext cx="2804400" cy="15180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1D033E"/>
                </a:solidFill>
                <a:latin typeface="Poppins Medium"/>
                <a:ea typeface="Poppins Medium"/>
                <a:cs typeface="Poppins Medium"/>
                <a:sym typeface="Poppins Medium"/>
              </a:rPr>
              <a:t>Learn more about how to analyze the information you’re consuming online:</a:t>
            </a:r>
            <a:br>
              <a:rPr lang="en" sz="1500">
                <a:solidFill>
                  <a:srgbClr val="1D033E"/>
                </a:solidFill>
                <a:latin typeface="Poppins Medium"/>
                <a:ea typeface="Poppins Medium"/>
                <a:cs typeface="Poppins Medium"/>
                <a:sym typeface="Poppins Medium"/>
              </a:rPr>
            </a:br>
            <a:endParaRPr sz="1500">
              <a:solidFill>
                <a:srgbClr val="1D033E"/>
              </a:solidFill>
              <a:latin typeface="Poppins Medium"/>
              <a:ea typeface="Poppins Medium"/>
              <a:cs typeface="Poppins Medium"/>
              <a:sym typeface="Poppins Medium"/>
            </a:endParaRPr>
          </a:p>
          <a:p>
            <a:pPr indent="0" lvl="0" marL="0" rtl="0" algn="l">
              <a:spcBef>
                <a:spcPts val="0"/>
              </a:spcBef>
              <a:spcAft>
                <a:spcPts val="0"/>
              </a:spcAft>
              <a:buNone/>
            </a:pPr>
            <a:r>
              <a:rPr b="1" lang="en" sz="1500" u="sng">
                <a:solidFill>
                  <a:srgbClr val="0097A7"/>
                </a:solidFill>
                <a:latin typeface="Poppins"/>
                <a:ea typeface="Poppins"/>
                <a:cs typeface="Poppins"/>
                <a:sym typeface="Poppins"/>
                <a:hlinkClick r:id="rId4">
                  <a:extLst>
                    <a:ext uri="{A12FA001-AC4F-418D-AE19-62706E023703}">
                      <ahyp:hlinkClr val="tx"/>
                    </a:ext>
                  </a:extLst>
                </a:hlinkClick>
              </a:rPr>
              <a:t>tinyurl.com/evaluate-info</a:t>
            </a:r>
            <a:endParaRPr b="1" sz="1500">
              <a:solidFill>
                <a:srgbClr val="FF0000"/>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3"/>
          <p:cNvSpPr txBox="1"/>
          <p:nvPr>
            <p:ph type="ctrTitle"/>
          </p:nvPr>
        </p:nvSpPr>
        <p:spPr>
          <a:xfrm>
            <a:off x="572275" y="101875"/>
            <a:ext cx="4593900" cy="1774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386" name="Google Shape;386;p63"/>
          <p:cNvSpPr txBox="1"/>
          <p:nvPr>
            <p:ph idx="1" type="subTitle"/>
          </p:nvPr>
        </p:nvSpPr>
        <p:spPr>
          <a:xfrm>
            <a:off x="572275" y="1966425"/>
            <a:ext cx="4152000" cy="221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Was your site reliable? Why or why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questions do you have?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4"/>
          <p:cNvSpPr txBox="1"/>
          <p:nvPr>
            <p:ph type="title"/>
          </p:nvPr>
        </p:nvSpPr>
        <p:spPr>
          <a:xfrm>
            <a:off x="683250" y="2079738"/>
            <a:ext cx="77775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Basic Email &amp; Internet Privacy and Security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5"/>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to Protect</a:t>
            </a:r>
            <a:endParaRPr/>
          </a:p>
        </p:txBody>
      </p:sp>
      <p:sp>
        <p:nvSpPr>
          <p:cNvPr id="397" name="Google Shape;397;p65"/>
          <p:cNvSpPr txBox="1"/>
          <p:nvPr>
            <p:ph idx="1" type="body"/>
          </p:nvPr>
        </p:nvSpPr>
        <p:spPr>
          <a:xfrm>
            <a:off x="540300" y="1152475"/>
            <a:ext cx="5048400" cy="3510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Create strong passwords  </a:t>
            </a:r>
            <a:endParaRPr/>
          </a:p>
          <a:p>
            <a:pPr indent="-342900" lvl="0" marL="457200" rtl="0" algn="l">
              <a:spcBef>
                <a:spcPts val="0"/>
              </a:spcBef>
              <a:spcAft>
                <a:spcPts val="0"/>
              </a:spcAft>
              <a:buSzPts val="1800"/>
              <a:buChar char="●"/>
            </a:pPr>
            <a:r>
              <a:rPr lang="en"/>
              <a:t>Browser security </a:t>
            </a:r>
            <a:endParaRPr/>
          </a:p>
          <a:p>
            <a:pPr indent="-342900" lvl="0" marL="457200" rtl="0" algn="l">
              <a:spcBef>
                <a:spcPts val="0"/>
              </a:spcBef>
              <a:spcAft>
                <a:spcPts val="0"/>
              </a:spcAft>
              <a:buSzPts val="1800"/>
              <a:buChar char="●"/>
            </a:pPr>
            <a:r>
              <a:rPr lang="en"/>
              <a:t>Spam and Phishing</a:t>
            </a:r>
            <a:endParaRPr/>
          </a:p>
          <a:p>
            <a:pPr indent="-342900" lvl="0" marL="457200" rtl="0" algn="l">
              <a:spcBef>
                <a:spcPts val="0"/>
              </a:spcBef>
              <a:spcAft>
                <a:spcPts val="0"/>
              </a:spcAft>
              <a:buSzPts val="1800"/>
              <a:buChar char="●"/>
            </a:pPr>
            <a:r>
              <a:rPr lang="en"/>
              <a:t>Checking validity (e.g., don't give out your banking information because they are going to give you $50m)</a:t>
            </a:r>
            <a:endParaRPr/>
          </a:p>
        </p:txBody>
      </p:sp>
      <p:pic>
        <p:nvPicPr>
          <p:cNvPr id="398" name="Google Shape;398;p65"/>
          <p:cNvPicPr preferRelativeResize="0"/>
          <p:nvPr>
            <p:ph idx="2" type="pic"/>
          </p:nvPr>
        </p:nvPicPr>
        <p:blipFill rotWithShape="1">
          <a:blip r:embed="rId3">
            <a:alphaModFix/>
          </a:blip>
          <a:srcRect b="0" l="14533" r="14533" t="0"/>
          <a:stretch/>
        </p:blipFill>
        <p:spPr>
          <a:xfrm>
            <a:off x="5772525" y="377550"/>
            <a:ext cx="2692200" cy="4236000"/>
          </a:xfrm>
          <a:prstGeom prst="roundRect">
            <a:avLst>
              <a:gd fmla="val 9935" name="adj"/>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6"/>
          <p:cNvSpPr txBox="1"/>
          <p:nvPr>
            <p:ph type="title"/>
          </p:nvPr>
        </p:nvSpPr>
        <p:spPr>
          <a:xfrm>
            <a:off x="291000" y="440700"/>
            <a:ext cx="3327600" cy="1137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Explore</a:t>
            </a:r>
            <a:endParaRPr/>
          </a:p>
        </p:txBody>
      </p:sp>
      <p:sp>
        <p:nvSpPr>
          <p:cNvPr id="404" name="Google Shape;404;p66"/>
          <p:cNvSpPr txBox="1"/>
          <p:nvPr>
            <p:ph idx="1" type="body"/>
          </p:nvPr>
        </p:nvSpPr>
        <p:spPr>
          <a:xfrm>
            <a:off x="4163025" y="552900"/>
            <a:ext cx="4765800" cy="403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Spend some time exploring Internet Safety and Internet Safety Tips</a:t>
            </a:r>
            <a:endParaRPr/>
          </a:p>
          <a:p>
            <a:pPr indent="0" lvl="0" marL="0" rtl="0" algn="l">
              <a:spcBef>
                <a:spcPts val="0"/>
              </a:spcBef>
              <a:spcAft>
                <a:spcPts val="0"/>
              </a:spcAft>
              <a:buClr>
                <a:schemeClr val="dk1"/>
              </a:buClr>
              <a:buSzPts val="1100"/>
              <a:buFont typeface="Arial"/>
              <a:buNone/>
            </a:pPr>
            <a:r>
              <a:t/>
            </a:r>
            <a:endParaRPr>
              <a:solidFill>
                <a:srgbClr val="0E84F7"/>
              </a:solidFill>
            </a:endParaRPr>
          </a:p>
          <a:p>
            <a:pPr indent="0" lvl="0" marL="0" rtl="0" algn="l">
              <a:spcBef>
                <a:spcPts val="0"/>
              </a:spcBef>
              <a:spcAft>
                <a:spcPts val="0"/>
              </a:spcAft>
              <a:buClr>
                <a:schemeClr val="dk1"/>
              </a:buClr>
              <a:buSzPts val="1100"/>
              <a:buFont typeface="Arial"/>
              <a:buNone/>
            </a:pPr>
            <a:r>
              <a:rPr lang="en" u="sng">
                <a:solidFill>
                  <a:srgbClr val="0E84F7"/>
                </a:solidFill>
                <a:hlinkClick r:id="rId3">
                  <a:extLst>
                    <a:ext uri="{A12FA001-AC4F-418D-AE19-62706E023703}">
                      <ahyp:hlinkClr val="tx"/>
                    </a:ext>
                  </a:extLst>
                </a:hlinkClick>
              </a:rPr>
              <a:t>https://tinyurl.com/internet-safety-101</a:t>
            </a:r>
            <a:r>
              <a:rPr lang="en">
                <a:solidFill>
                  <a:srgbClr val="0E84F7"/>
                </a:solidFill>
              </a:rPr>
              <a:t> </a:t>
            </a:r>
            <a:endParaRPr>
              <a:solidFill>
                <a:srgbClr val="0E84F7"/>
              </a:solidFill>
            </a:endParaRPr>
          </a:p>
          <a:p>
            <a:pPr indent="0" lvl="0" marL="0" rtl="0" algn="l">
              <a:spcBef>
                <a:spcPts val="0"/>
              </a:spcBef>
              <a:spcAft>
                <a:spcPts val="0"/>
              </a:spcAft>
              <a:buClr>
                <a:schemeClr val="dk1"/>
              </a:buClr>
              <a:buSzPts val="1100"/>
              <a:buFont typeface="Arial"/>
              <a:buNone/>
            </a:pPr>
            <a:r>
              <a:t/>
            </a:r>
            <a:endParaRPr>
              <a:solidFill>
                <a:srgbClr val="0E84F7"/>
              </a:solidFill>
            </a:endParaRPr>
          </a:p>
          <a:p>
            <a:pPr indent="0" lvl="0" marL="0" rtl="0" algn="l">
              <a:spcBef>
                <a:spcPts val="0"/>
              </a:spcBef>
              <a:spcAft>
                <a:spcPts val="0"/>
              </a:spcAft>
              <a:buClr>
                <a:schemeClr val="dk1"/>
              </a:buClr>
              <a:buSzPts val="1100"/>
              <a:buFont typeface="Arial"/>
              <a:buNone/>
            </a:pPr>
            <a:r>
              <a:rPr lang="en" u="sng">
                <a:solidFill>
                  <a:srgbClr val="0E84F7"/>
                </a:solidFill>
                <a:hlinkClick r:id="rId4">
                  <a:extLst>
                    <a:ext uri="{A12FA001-AC4F-418D-AE19-62706E023703}">
                      <ahyp:hlinkClr val="tx"/>
                    </a:ext>
                  </a:extLst>
                </a:hlinkClick>
              </a:rPr>
              <a:t>https://tinyurl.com/int-safety-tips-101</a:t>
            </a:r>
            <a:r>
              <a:rPr lang="en">
                <a:solidFill>
                  <a:srgbClr val="0E84F7"/>
                </a:solidFill>
              </a:rPr>
              <a:t> </a:t>
            </a:r>
            <a:endParaRPr>
              <a:solidFill>
                <a:srgbClr val="0E84F7"/>
              </a:solidFill>
            </a:endParaRPr>
          </a:p>
          <a:p>
            <a:pPr indent="0" lvl="0" marL="0" rtl="0" algn="l">
              <a:spcBef>
                <a:spcPts val="0"/>
              </a:spcBef>
              <a:spcAft>
                <a:spcPts val="0"/>
              </a:spcAft>
              <a:buNone/>
            </a:pPr>
            <a:r>
              <a:t/>
            </a:r>
            <a:endParaRPr/>
          </a:p>
        </p:txBody>
      </p:sp>
      <p:sp>
        <p:nvSpPr>
          <p:cNvPr id="405" name="Google Shape;405;p66"/>
          <p:cNvSpPr txBox="1"/>
          <p:nvPr>
            <p:ph idx="2" type="subTitle"/>
          </p:nvPr>
        </p:nvSpPr>
        <p:spPr>
          <a:xfrm>
            <a:off x="291000" y="1578000"/>
            <a:ext cx="3327600" cy="95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67"/>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Final Showcase Planning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68"/>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Think About</a:t>
            </a:r>
            <a:endParaRPr/>
          </a:p>
        </p:txBody>
      </p:sp>
      <p:sp>
        <p:nvSpPr>
          <p:cNvPr id="416" name="Google Shape;416;p68"/>
          <p:cNvSpPr txBox="1"/>
          <p:nvPr>
            <p:ph idx="1" type="body"/>
          </p:nvPr>
        </p:nvSpPr>
        <p:spPr>
          <a:xfrm>
            <a:off x="540300" y="1152475"/>
            <a:ext cx="7789800" cy="3510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What are you going to share? </a:t>
            </a:r>
            <a:endParaRPr/>
          </a:p>
          <a:p>
            <a:pPr indent="-342900" lvl="0" marL="457200" rtl="0" algn="l">
              <a:spcBef>
                <a:spcPts val="0"/>
              </a:spcBef>
              <a:spcAft>
                <a:spcPts val="0"/>
              </a:spcAft>
              <a:buSzPts val="1800"/>
              <a:buAutoNum type="arabicPeriod"/>
            </a:pPr>
            <a:r>
              <a:rPr lang="en"/>
              <a:t>How are you going to share it? (e.g., Google Slides, Internet Resources, etc.) </a:t>
            </a:r>
            <a:endParaRPr/>
          </a:p>
          <a:p>
            <a:pPr indent="-342900" lvl="0" marL="457200" rtl="0" algn="l">
              <a:spcBef>
                <a:spcPts val="0"/>
              </a:spcBef>
              <a:spcAft>
                <a:spcPts val="0"/>
              </a:spcAft>
              <a:buSzPts val="1800"/>
              <a:buAutoNum type="arabicPeriod"/>
            </a:pPr>
            <a:r>
              <a:rPr lang="en"/>
              <a:t>What will you show and the steps? </a:t>
            </a:r>
            <a:endParaRPr/>
          </a:p>
          <a:p>
            <a:pPr indent="-342900" lvl="0" marL="457200" rtl="0" algn="l">
              <a:spcBef>
                <a:spcPts val="0"/>
              </a:spcBef>
              <a:spcAft>
                <a:spcPts val="0"/>
              </a:spcAft>
              <a:buSzPts val="1800"/>
              <a:buAutoNum type="arabicPeriod"/>
            </a:pPr>
            <a:r>
              <a:rPr lang="en"/>
              <a:t>What do you still need to learn in order to share?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9"/>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Wrap-up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0"/>
          <p:cNvSpPr txBox="1"/>
          <p:nvPr>
            <p:ph type="title"/>
          </p:nvPr>
        </p:nvSpPr>
        <p:spPr>
          <a:xfrm>
            <a:off x="540300" y="445025"/>
            <a:ext cx="616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solidFill>
                  <a:srgbClr val="0E84F7"/>
                </a:solidFill>
              </a:rPr>
              <a:t>Wrap-Up</a:t>
            </a:r>
            <a:endParaRPr sz="2820">
              <a:solidFill>
                <a:srgbClr val="0E84F7"/>
              </a:solidFill>
            </a:endParaRPr>
          </a:p>
        </p:txBody>
      </p:sp>
      <p:sp>
        <p:nvSpPr>
          <p:cNvPr id="427" name="Google Shape;427;p70"/>
          <p:cNvSpPr txBox="1"/>
          <p:nvPr>
            <p:ph idx="1" type="body"/>
          </p:nvPr>
        </p:nvSpPr>
        <p:spPr>
          <a:xfrm>
            <a:off x="540300" y="1288550"/>
            <a:ext cx="5299800" cy="3510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Questions from class</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Turn in Devices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4"/>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Welcome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5"/>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1"/>
                </a:solidFill>
              </a:rPr>
              <a:t>Today’s Goals</a:t>
            </a:r>
            <a:endParaRPr>
              <a:solidFill>
                <a:schemeClr val="dk1"/>
              </a:solidFill>
            </a:endParaRPr>
          </a:p>
        </p:txBody>
      </p:sp>
      <p:sp>
        <p:nvSpPr>
          <p:cNvPr id="272" name="Google Shape;272;p45"/>
          <p:cNvSpPr txBox="1"/>
          <p:nvPr>
            <p:ph idx="1" type="body"/>
          </p:nvPr>
        </p:nvSpPr>
        <p:spPr>
          <a:xfrm>
            <a:off x="540300" y="1152475"/>
            <a:ext cx="76752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solidFill>
                  <a:srgbClr val="3D3D3D"/>
                </a:solidFill>
              </a:rPr>
              <a:t>Goals</a:t>
            </a:r>
            <a:endParaRPr>
              <a:solidFill>
                <a:srgbClr val="3D3D3D"/>
              </a:solidFill>
            </a:endParaRPr>
          </a:p>
          <a:p>
            <a:pPr indent="-342900" lvl="0" marL="457200" rtl="0" algn="l">
              <a:spcBef>
                <a:spcPts val="0"/>
              </a:spcBef>
              <a:spcAft>
                <a:spcPts val="0"/>
              </a:spcAft>
              <a:buClr>
                <a:srgbClr val="3D3D3D"/>
              </a:buClr>
              <a:buSzPts val="1800"/>
              <a:buAutoNum type="arabicPeriod"/>
            </a:pPr>
            <a:r>
              <a:rPr lang="en"/>
              <a:t>To protect their device from security threats. </a:t>
            </a:r>
            <a:endParaRPr/>
          </a:p>
          <a:p>
            <a:pPr indent="-342900" lvl="0" marL="457200" rtl="0" algn="l">
              <a:spcBef>
                <a:spcPts val="0"/>
              </a:spcBef>
              <a:spcAft>
                <a:spcPts val="0"/>
              </a:spcAft>
              <a:buClr>
                <a:srgbClr val="3D3D3D"/>
              </a:buClr>
              <a:buSzPts val="1800"/>
              <a:buAutoNum type="arabicPeriod"/>
            </a:pPr>
            <a:r>
              <a:rPr lang="en"/>
              <a:t>To discern deep fakes, authoritative sources, and evaluating media. </a:t>
            </a:r>
            <a:endParaRPr/>
          </a:p>
          <a:p>
            <a:pPr indent="-342900" lvl="0" marL="457200" rtl="0" algn="l">
              <a:spcBef>
                <a:spcPts val="0"/>
              </a:spcBef>
              <a:spcAft>
                <a:spcPts val="0"/>
              </a:spcAft>
              <a:buClr>
                <a:srgbClr val="3D3D3D"/>
              </a:buClr>
              <a:buSzPts val="1800"/>
              <a:buAutoNum type="arabicPeriod"/>
            </a:pPr>
            <a:r>
              <a:rPr lang="en"/>
              <a:t>To understand basic privacy and security issues with email and Internet.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6"/>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E84F7"/>
                </a:solidFill>
              </a:rPr>
              <a:t>Welcome!</a:t>
            </a:r>
            <a:endParaRPr>
              <a:solidFill>
                <a:srgbClr val="0E84F7"/>
              </a:solidFill>
            </a:endParaRPr>
          </a:p>
        </p:txBody>
      </p:sp>
      <p:sp>
        <p:nvSpPr>
          <p:cNvPr id="278" name="Google Shape;278;p46"/>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900"/>
              <a:t>Set up your device</a:t>
            </a:r>
            <a:endParaRPr sz="1900"/>
          </a:p>
        </p:txBody>
      </p:sp>
      <p:pic>
        <p:nvPicPr>
          <p:cNvPr id="279" name="Google Shape;279;p46"/>
          <p:cNvPicPr preferRelativeResize="0"/>
          <p:nvPr>
            <p:ph idx="2" type="pic"/>
          </p:nvPr>
        </p:nvPicPr>
        <p:blipFill rotWithShape="1">
          <a:blip r:embed="rId3">
            <a:alphaModFix/>
          </a:blip>
          <a:srcRect b="0" l="20643" r="12332" t="0"/>
          <a:stretch/>
        </p:blipFill>
        <p:spPr>
          <a:xfrm>
            <a:off x="5772525" y="377550"/>
            <a:ext cx="2692200" cy="4236000"/>
          </a:xfrm>
          <a:prstGeom prst="roundRect">
            <a:avLst>
              <a:gd fmla="val 9935" name="adj"/>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7"/>
          <p:cNvSpPr txBox="1"/>
          <p:nvPr>
            <p:ph type="title"/>
          </p:nvPr>
        </p:nvSpPr>
        <p:spPr>
          <a:xfrm>
            <a:off x="540300" y="445025"/>
            <a:ext cx="6166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Norms</a:t>
            </a:r>
            <a:endParaRPr/>
          </a:p>
        </p:txBody>
      </p:sp>
      <p:sp>
        <p:nvSpPr>
          <p:cNvPr id="285" name="Google Shape;285;p47"/>
          <p:cNvSpPr txBox="1"/>
          <p:nvPr>
            <p:ph idx="1" type="body"/>
          </p:nvPr>
        </p:nvSpPr>
        <p:spPr>
          <a:xfrm>
            <a:off x="540300" y="1152475"/>
            <a:ext cx="5299800" cy="351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INSERT NORMS HERE</a:t>
            </a:r>
            <a:endParaRPr/>
          </a:p>
        </p:txBody>
      </p:sp>
      <p:pic>
        <p:nvPicPr>
          <p:cNvPr id="286" name="Google Shape;286;p47"/>
          <p:cNvPicPr preferRelativeResize="0"/>
          <p:nvPr>
            <p:ph idx="2" type="pic"/>
          </p:nvPr>
        </p:nvPicPr>
        <p:blipFill rotWithShape="1">
          <a:blip r:embed="rId3">
            <a:alphaModFix/>
          </a:blip>
          <a:srcRect b="0" l="30635" r="659" t="0"/>
          <a:stretch/>
        </p:blipFill>
        <p:spPr>
          <a:xfrm>
            <a:off x="5772525" y="377550"/>
            <a:ext cx="2692200" cy="4236000"/>
          </a:xfrm>
          <a:prstGeom prst="roundRect">
            <a:avLst>
              <a:gd fmla="val 9935" name="adj"/>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8"/>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Google Apps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9"/>
          <p:cNvSpPr txBox="1"/>
          <p:nvPr>
            <p:ph type="title"/>
          </p:nvPr>
        </p:nvSpPr>
        <p:spPr>
          <a:xfrm>
            <a:off x="540300" y="445025"/>
            <a:ext cx="5022300" cy="100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Review</a:t>
            </a:r>
            <a:endParaRPr/>
          </a:p>
        </p:txBody>
      </p:sp>
      <p:sp>
        <p:nvSpPr>
          <p:cNvPr id="297" name="Google Shape;297;p49"/>
          <p:cNvSpPr txBox="1"/>
          <p:nvPr>
            <p:ph idx="1" type="body"/>
          </p:nvPr>
        </p:nvSpPr>
        <p:spPr>
          <a:xfrm>
            <a:off x="540300" y="1665400"/>
            <a:ext cx="5022300" cy="301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Spend some time reviewing some of the work you did last time in Google Apps.</a:t>
            </a:r>
            <a:endParaRPr/>
          </a:p>
        </p:txBody>
      </p:sp>
      <p:pic>
        <p:nvPicPr>
          <p:cNvPr id="298" name="Google Shape;298;p49" title="File:Google Docs Editors logo.png - Wikimedia Commons"/>
          <p:cNvPicPr preferRelativeResize="0"/>
          <p:nvPr/>
        </p:nvPicPr>
        <p:blipFill>
          <a:blip r:embed="rId3">
            <a:alphaModFix/>
          </a:blip>
          <a:stretch>
            <a:fillRect/>
          </a:stretch>
        </p:blipFill>
        <p:spPr>
          <a:xfrm>
            <a:off x="5795200" y="825725"/>
            <a:ext cx="2767275" cy="349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0"/>
          <p:cNvSpPr txBox="1"/>
          <p:nvPr>
            <p:ph type="title"/>
          </p:nvPr>
        </p:nvSpPr>
        <p:spPr>
          <a:xfrm>
            <a:off x="683250" y="2079738"/>
            <a:ext cx="77775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Protecting Devices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