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7" r:id="rId4"/>
    <p:sldMasterId id="214748367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Lst>
  <p:sldSz cy="5143500" cx="9144000"/>
  <p:notesSz cx="6858000" cy="9144000"/>
  <p:embeddedFontLst>
    <p:embeddedFont>
      <p:font typeface="Poppins"/>
      <p:regular r:id="rId39"/>
      <p:bold r:id="rId40"/>
      <p:italic r:id="rId41"/>
      <p:boldItalic r:id="rId42"/>
    </p:embeddedFont>
    <p:embeddedFont>
      <p:font typeface="Poppins Medium"/>
      <p:regular r:id="rId43"/>
      <p:bold r:id="rId44"/>
      <p:italic r:id="rId45"/>
      <p:boldItalic r:id="rId46"/>
    </p:embeddedFont>
    <p:embeddedFont>
      <p:font typeface="Poppins SemiBold"/>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oppins-bold.fntdata"/><Relationship Id="rId42" Type="http://schemas.openxmlformats.org/officeDocument/2006/relationships/font" Target="fonts/Poppins-boldItalic.fntdata"/><Relationship Id="rId41" Type="http://schemas.openxmlformats.org/officeDocument/2006/relationships/font" Target="fonts/Poppins-italic.fntdata"/><Relationship Id="rId44" Type="http://schemas.openxmlformats.org/officeDocument/2006/relationships/font" Target="fonts/PoppinsMedium-bold.fntdata"/><Relationship Id="rId43" Type="http://schemas.openxmlformats.org/officeDocument/2006/relationships/font" Target="fonts/PoppinsMedium-regular.fntdata"/><Relationship Id="rId46" Type="http://schemas.openxmlformats.org/officeDocument/2006/relationships/font" Target="fonts/PoppinsMedium-boldItalic.fntdata"/><Relationship Id="rId45" Type="http://schemas.openxmlformats.org/officeDocument/2006/relationships/font" Target="fonts/PoppinsMedium-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PoppinsSemiBold-bold.fntdata"/><Relationship Id="rId47" Type="http://schemas.openxmlformats.org/officeDocument/2006/relationships/font" Target="fonts/PoppinsSemiBold-regular.fntdata"/><Relationship Id="rId49" Type="http://schemas.openxmlformats.org/officeDocument/2006/relationships/font" Target="fonts/PoppinsSemi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font" Target="fonts/Poppins-regular.fntdata"/><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0" Type="http://schemas.openxmlformats.org/officeDocument/2006/relationships/font" Target="fonts/PoppinsSemiBold-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lumbuslibrary.org/job-help/"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855ef85738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855ef85738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6c03654a63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g36c03654a63_0_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6c03654a63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g36c03654a63_0_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6c03654a63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g36c03654a63_0_1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Add source: </a:t>
            </a:r>
            <a:r>
              <a:rPr lang="en" u="sng">
                <a:solidFill>
                  <a:schemeClr val="hlink"/>
                </a:solidFill>
                <a:hlinkClick r:id="rId2"/>
              </a:rPr>
              <a:t>https://www.columbuslibrary.org/job-help/</a:t>
            </a:r>
            <a:r>
              <a:rPr lang="en"/>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6c03654a63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2" name="Google Shape;272;g36c03654a63_0_1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6c03654a63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g36c03654a63_0_1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874ef1ed9b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2874ef1ed9b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874ef1ed9b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2874ef1ed9b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874ef1ed9b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2874ef1ed9b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874ef1ed9b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874ef1ed9b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874ef1ed9b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2874ef1ed9b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874ef1ed9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874ef1ed9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874ef1ed9b_0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2874ef1ed9b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874ef1ed9b_0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874ef1ed9b_0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6c03654a63_0_4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8" name="Google Shape;338;g36c03654a63_0_4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6c03654a63_0_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36c03654a63_0_4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6c03654a63_0_4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36c03654a63_0_4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6c03654a63_0_5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36c03654a63_0_5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36c03654a63_0_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g36c03654a63_0_5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6c03654a63_0_5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36c03654a63_0_5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36c03654a63_0_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g36c03654a63_0_5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874ef1ed9b_0_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2874ef1ed9b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874ef1ed9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874ef1ed9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874ef1ed9b_0_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2874ef1ed9b_0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874ef1ed9b_0_4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2874ef1ed9b_0_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874ef1ed9b_0_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2874ef1ed9b_0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874ef1ed9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874ef1ed9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874ef1ed9b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874ef1ed9b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874ef1ed9b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874ef1ed9b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874ef1ed9b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874ef1ed9b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874ef1ed9b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874ef1ed9b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874ef1ed9b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874ef1ed9b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22.png"/><Relationship Id="rId6"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jpg"/><Relationship Id="rId3" Type="http://schemas.openxmlformats.org/officeDocument/2006/relationships/image" Target="../media/image6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22.png"/><Relationship Id="rId6"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0.png"/><Relationship Id="rId3" Type="http://schemas.openxmlformats.org/officeDocument/2006/relationships/image" Target="../media/image27.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0.png"/><Relationship Id="rId3" Type="http://schemas.openxmlformats.org/officeDocument/2006/relationships/image" Target="../media/image27.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jpg"/><Relationship Id="rId3" Type="http://schemas.openxmlformats.org/officeDocument/2006/relationships/image" Target="../media/image6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imple 1">
  <p:cSld name="CUSTOM">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40651" l="11060" r="97" t="-502"/>
          <a:stretch/>
        </p:blipFill>
        <p:spPr>
          <a:xfrm flipH="1" rot="6">
            <a:off x="3" y="3398807"/>
            <a:ext cx="9143997" cy="1744685"/>
          </a:xfrm>
          <a:prstGeom prst="rect">
            <a:avLst/>
          </a:prstGeom>
          <a:noFill/>
          <a:ln>
            <a:noFill/>
          </a:ln>
        </p:spPr>
      </p:pic>
      <p:sp>
        <p:nvSpPr>
          <p:cNvPr id="11" name="Google Shape;11;p2"/>
          <p:cNvSpPr txBox="1"/>
          <p:nvPr>
            <p:ph type="title"/>
          </p:nvPr>
        </p:nvSpPr>
        <p:spPr>
          <a:xfrm>
            <a:off x="540300" y="445025"/>
            <a:ext cx="61668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1D033E"/>
              </a:buClr>
              <a:buSzPts val="2800"/>
              <a:buNone/>
              <a:defRPr>
                <a:solidFill>
                  <a:srgbClr val="1D033E"/>
                </a:solidFill>
              </a:defRPr>
            </a:lvl1pPr>
            <a:lvl2pPr lvl="1" rtl="0">
              <a:spcBef>
                <a:spcPts val="0"/>
              </a:spcBef>
              <a:spcAft>
                <a:spcPts val="0"/>
              </a:spcAft>
              <a:buClr>
                <a:srgbClr val="1D033E"/>
              </a:buClr>
              <a:buSzPts val="2800"/>
              <a:buNone/>
              <a:defRPr>
                <a:solidFill>
                  <a:srgbClr val="1D033E"/>
                </a:solidFill>
              </a:defRPr>
            </a:lvl2pPr>
            <a:lvl3pPr lvl="2" rtl="0">
              <a:spcBef>
                <a:spcPts val="0"/>
              </a:spcBef>
              <a:spcAft>
                <a:spcPts val="0"/>
              </a:spcAft>
              <a:buClr>
                <a:srgbClr val="1D033E"/>
              </a:buClr>
              <a:buSzPts val="2800"/>
              <a:buNone/>
              <a:defRPr>
                <a:solidFill>
                  <a:srgbClr val="1D033E"/>
                </a:solidFill>
              </a:defRPr>
            </a:lvl3pPr>
            <a:lvl4pPr lvl="3" rtl="0">
              <a:spcBef>
                <a:spcPts val="0"/>
              </a:spcBef>
              <a:spcAft>
                <a:spcPts val="0"/>
              </a:spcAft>
              <a:buClr>
                <a:srgbClr val="1D033E"/>
              </a:buClr>
              <a:buSzPts val="2800"/>
              <a:buNone/>
              <a:defRPr>
                <a:solidFill>
                  <a:srgbClr val="1D033E"/>
                </a:solidFill>
              </a:defRPr>
            </a:lvl4pPr>
            <a:lvl5pPr lvl="4" rtl="0">
              <a:spcBef>
                <a:spcPts val="0"/>
              </a:spcBef>
              <a:spcAft>
                <a:spcPts val="0"/>
              </a:spcAft>
              <a:buClr>
                <a:srgbClr val="1D033E"/>
              </a:buClr>
              <a:buSzPts val="2800"/>
              <a:buNone/>
              <a:defRPr>
                <a:solidFill>
                  <a:srgbClr val="1D033E"/>
                </a:solidFill>
              </a:defRPr>
            </a:lvl5pPr>
            <a:lvl6pPr lvl="5" rtl="0">
              <a:spcBef>
                <a:spcPts val="0"/>
              </a:spcBef>
              <a:spcAft>
                <a:spcPts val="0"/>
              </a:spcAft>
              <a:buClr>
                <a:srgbClr val="1D033E"/>
              </a:buClr>
              <a:buSzPts val="2800"/>
              <a:buNone/>
              <a:defRPr>
                <a:solidFill>
                  <a:srgbClr val="1D033E"/>
                </a:solidFill>
              </a:defRPr>
            </a:lvl6pPr>
            <a:lvl7pPr lvl="6" rtl="0">
              <a:spcBef>
                <a:spcPts val="0"/>
              </a:spcBef>
              <a:spcAft>
                <a:spcPts val="0"/>
              </a:spcAft>
              <a:buClr>
                <a:srgbClr val="1D033E"/>
              </a:buClr>
              <a:buSzPts val="2800"/>
              <a:buNone/>
              <a:defRPr>
                <a:solidFill>
                  <a:srgbClr val="1D033E"/>
                </a:solidFill>
              </a:defRPr>
            </a:lvl7pPr>
            <a:lvl8pPr lvl="7" rtl="0">
              <a:spcBef>
                <a:spcPts val="0"/>
              </a:spcBef>
              <a:spcAft>
                <a:spcPts val="0"/>
              </a:spcAft>
              <a:buClr>
                <a:srgbClr val="1D033E"/>
              </a:buClr>
              <a:buSzPts val="2800"/>
              <a:buNone/>
              <a:defRPr>
                <a:solidFill>
                  <a:srgbClr val="1D033E"/>
                </a:solidFill>
              </a:defRPr>
            </a:lvl8pPr>
            <a:lvl9pPr lvl="8" rtl="0">
              <a:spcBef>
                <a:spcPts val="0"/>
              </a:spcBef>
              <a:spcAft>
                <a:spcPts val="0"/>
              </a:spcAft>
              <a:buClr>
                <a:srgbClr val="1D033E"/>
              </a:buClr>
              <a:buSzPts val="2800"/>
              <a:buNone/>
              <a:defRPr>
                <a:solidFill>
                  <a:srgbClr val="1D033E"/>
                </a:solidFill>
              </a:defRPr>
            </a:lvl9pPr>
          </a:lstStyle>
          <a:p/>
        </p:txBody>
      </p:sp>
      <p:sp>
        <p:nvSpPr>
          <p:cNvPr id="12" name="Google Shape;12;p2"/>
          <p:cNvSpPr txBox="1"/>
          <p:nvPr>
            <p:ph idx="1" type="body"/>
          </p:nvPr>
        </p:nvSpPr>
        <p:spPr>
          <a:xfrm>
            <a:off x="540300" y="1152475"/>
            <a:ext cx="5299800" cy="3510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3D3D3D"/>
              </a:buClr>
              <a:buSzPts val="1800"/>
              <a:buChar char="●"/>
              <a:defRPr>
                <a:solidFill>
                  <a:srgbClr val="3D3D3D"/>
                </a:solidFill>
              </a:defRPr>
            </a:lvl1pPr>
            <a:lvl2pPr indent="-330200" lvl="1" marL="914400" rtl="0">
              <a:spcBef>
                <a:spcPts val="0"/>
              </a:spcBef>
              <a:spcAft>
                <a:spcPts val="0"/>
              </a:spcAft>
              <a:buClr>
                <a:srgbClr val="3D3D3D"/>
              </a:buClr>
              <a:buSzPts val="1600"/>
              <a:buChar char="○"/>
              <a:defRPr>
                <a:solidFill>
                  <a:srgbClr val="3D3D3D"/>
                </a:solidFill>
              </a:defRPr>
            </a:lvl2pPr>
            <a:lvl3pPr indent="-330200" lvl="2" marL="1371600" rtl="0">
              <a:spcBef>
                <a:spcPts val="0"/>
              </a:spcBef>
              <a:spcAft>
                <a:spcPts val="0"/>
              </a:spcAft>
              <a:buClr>
                <a:srgbClr val="3D3D3D"/>
              </a:buClr>
              <a:buSzPts val="1600"/>
              <a:buChar char="■"/>
              <a:defRPr>
                <a:solidFill>
                  <a:srgbClr val="3D3D3D"/>
                </a:solidFill>
              </a:defRPr>
            </a:lvl3pPr>
            <a:lvl4pPr indent="-317500" lvl="3" marL="1828800" rtl="0">
              <a:spcBef>
                <a:spcPts val="0"/>
              </a:spcBef>
              <a:spcAft>
                <a:spcPts val="0"/>
              </a:spcAft>
              <a:buClr>
                <a:srgbClr val="3D3D3D"/>
              </a:buClr>
              <a:buSzPts val="1400"/>
              <a:buChar char="●"/>
              <a:defRPr>
                <a:solidFill>
                  <a:srgbClr val="3D3D3D"/>
                </a:solidFill>
              </a:defRPr>
            </a:lvl4pPr>
            <a:lvl5pPr indent="-317500" lvl="4" marL="2286000" rtl="0">
              <a:spcBef>
                <a:spcPts val="0"/>
              </a:spcBef>
              <a:spcAft>
                <a:spcPts val="0"/>
              </a:spcAft>
              <a:buClr>
                <a:srgbClr val="3D3D3D"/>
              </a:buClr>
              <a:buSzPts val="1400"/>
              <a:buChar char="○"/>
              <a:defRPr>
                <a:solidFill>
                  <a:srgbClr val="3D3D3D"/>
                </a:solidFill>
              </a:defRPr>
            </a:lvl5pPr>
            <a:lvl6pPr indent="-317500" lvl="5" marL="2743200" rtl="0">
              <a:spcBef>
                <a:spcPts val="0"/>
              </a:spcBef>
              <a:spcAft>
                <a:spcPts val="0"/>
              </a:spcAft>
              <a:buClr>
                <a:srgbClr val="3D3D3D"/>
              </a:buClr>
              <a:buSzPts val="1400"/>
              <a:buChar char="■"/>
              <a:defRPr>
                <a:solidFill>
                  <a:srgbClr val="3D3D3D"/>
                </a:solidFill>
              </a:defRPr>
            </a:lvl6pPr>
            <a:lvl7pPr indent="-317500" lvl="6" marL="3200400" rtl="0">
              <a:spcBef>
                <a:spcPts val="0"/>
              </a:spcBef>
              <a:spcAft>
                <a:spcPts val="0"/>
              </a:spcAft>
              <a:buClr>
                <a:srgbClr val="3D3D3D"/>
              </a:buClr>
              <a:buSzPts val="1400"/>
              <a:buChar char="●"/>
              <a:defRPr>
                <a:solidFill>
                  <a:srgbClr val="3D3D3D"/>
                </a:solidFill>
              </a:defRPr>
            </a:lvl7pPr>
            <a:lvl8pPr indent="-317500" lvl="7" marL="3657600" rtl="0">
              <a:spcBef>
                <a:spcPts val="0"/>
              </a:spcBef>
              <a:spcAft>
                <a:spcPts val="0"/>
              </a:spcAft>
              <a:buClr>
                <a:srgbClr val="3D3D3D"/>
              </a:buClr>
              <a:buSzPts val="1400"/>
              <a:buChar char="○"/>
              <a:defRPr>
                <a:solidFill>
                  <a:srgbClr val="3D3D3D"/>
                </a:solidFill>
              </a:defRPr>
            </a:lvl8pPr>
            <a:lvl9pPr indent="-317500" lvl="8" marL="4114800" rtl="0">
              <a:spcBef>
                <a:spcPts val="0"/>
              </a:spcBef>
              <a:spcAft>
                <a:spcPts val="0"/>
              </a:spcAft>
              <a:buClr>
                <a:srgbClr val="3D3D3D"/>
              </a:buClr>
              <a:buSzPts val="1400"/>
              <a:buChar char="■"/>
              <a:defRPr>
                <a:solidFill>
                  <a:srgbClr val="3D3D3D"/>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urple">
  <p:cSld name="TITLE_AND_BODY_2">
    <p:spTree>
      <p:nvGrpSpPr>
        <p:cNvPr id="50" name="Shape 50"/>
        <p:cNvGrpSpPr/>
        <p:nvPr/>
      </p:nvGrpSpPr>
      <p:grpSpPr>
        <a:xfrm>
          <a:off x="0" y="0"/>
          <a:ext cx="0" cy="0"/>
          <a:chOff x="0" y="0"/>
          <a:chExt cx="0" cy="0"/>
        </a:xfrm>
      </p:grpSpPr>
      <p:sp>
        <p:nvSpPr>
          <p:cNvPr id="51" name="Google Shape;51;p11"/>
          <p:cNvSpPr/>
          <p:nvPr/>
        </p:nvSpPr>
        <p:spPr>
          <a:xfrm>
            <a:off x="0" y="0"/>
            <a:ext cx="4029000" cy="5143500"/>
          </a:xfrm>
          <a:prstGeom prst="rect">
            <a:avLst/>
          </a:prstGeom>
          <a:solidFill>
            <a:srgbClr val="6D01C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oppins Medium"/>
              <a:ea typeface="Poppins Medium"/>
              <a:cs typeface="Poppins Medium"/>
              <a:sym typeface="Poppins Medium"/>
            </a:endParaRPr>
          </a:p>
        </p:txBody>
      </p:sp>
      <p:sp>
        <p:nvSpPr>
          <p:cNvPr id="52" name="Google Shape;52;p11"/>
          <p:cNvSpPr txBox="1"/>
          <p:nvPr>
            <p:ph type="title"/>
          </p:nvPr>
        </p:nvSpPr>
        <p:spPr>
          <a:xfrm>
            <a:off x="291000" y="440700"/>
            <a:ext cx="3327600" cy="11373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 name="Google Shape;53;p11"/>
          <p:cNvSpPr txBox="1"/>
          <p:nvPr>
            <p:ph idx="1" type="body"/>
          </p:nvPr>
        </p:nvSpPr>
        <p:spPr>
          <a:xfrm>
            <a:off x="4492375" y="552900"/>
            <a:ext cx="4112400" cy="40377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3D3D3D"/>
              </a:buClr>
              <a:buSzPts val="1800"/>
              <a:buChar char="●"/>
              <a:defRPr>
                <a:solidFill>
                  <a:srgbClr val="3D3D3D"/>
                </a:solidFill>
              </a:defRPr>
            </a:lvl1pPr>
            <a:lvl2pPr indent="-330200" lvl="1" marL="914400" rtl="0">
              <a:spcBef>
                <a:spcPts val="0"/>
              </a:spcBef>
              <a:spcAft>
                <a:spcPts val="0"/>
              </a:spcAft>
              <a:buClr>
                <a:srgbClr val="3D3D3D"/>
              </a:buClr>
              <a:buSzPts val="1600"/>
              <a:buChar char="○"/>
              <a:defRPr>
                <a:solidFill>
                  <a:srgbClr val="3D3D3D"/>
                </a:solidFill>
              </a:defRPr>
            </a:lvl2pPr>
            <a:lvl3pPr indent="-330200" lvl="2" marL="1371600" rtl="0">
              <a:spcBef>
                <a:spcPts val="0"/>
              </a:spcBef>
              <a:spcAft>
                <a:spcPts val="0"/>
              </a:spcAft>
              <a:buClr>
                <a:srgbClr val="3D3D3D"/>
              </a:buClr>
              <a:buSzPts val="1600"/>
              <a:buChar char="■"/>
              <a:defRPr>
                <a:solidFill>
                  <a:srgbClr val="3D3D3D"/>
                </a:solidFill>
              </a:defRPr>
            </a:lvl3pPr>
            <a:lvl4pPr indent="-317500" lvl="3" marL="1828800" rtl="0">
              <a:spcBef>
                <a:spcPts val="0"/>
              </a:spcBef>
              <a:spcAft>
                <a:spcPts val="0"/>
              </a:spcAft>
              <a:buClr>
                <a:srgbClr val="3D3D3D"/>
              </a:buClr>
              <a:buSzPts val="1400"/>
              <a:buChar char="●"/>
              <a:defRPr>
                <a:solidFill>
                  <a:srgbClr val="3D3D3D"/>
                </a:solidFill>
              </a:defRPr>
            </a:lvl4pPr>
            <a:lvl5pPr indent="-317500" lvl="4" marL="2286000" rtl="0">
              <a:spcBef>
                <a:spcPts val="0"/>
              </a:spcBef>
              <a:spcAft>
                <a:spcPts val="0"/>
              </a:spcAft>
              <a:buClr>
                <a:srgbClr val="3D3D3D"/>
              </a:buClr>
              <a:buSzPts val="1400"/>
              <a:buChar char="○"/>
              <a:defRPr>
                <a:solidFill>
                  <a:srgbClr val="3D3D3D"/>
                </a:solidFill>
              </a:defRPr>
            </a:lvl5pPr>
            <a:lvl6pPr indent="-317500" lvl="5" marL="2743200" rtl="0">
              <a:spcBef>
                <a:spcPts val="0"/>
              </a:spcBef>
              <a:spcAft>
                <a:spcPts val="0"/>
              </a:spcAft>
              <a:buClr>
                <a:srgbClr val="3D3D3D"/>
              </a:buClr>
              <a:buSzPts val="1400"/>
              <a:buChar char="■"/>
              <a:defRPr>
                <a:solidFill>
                  <a:srgbClr val="3D3D3D"/>
                </a:solidFill>
              </a:defRPr>
            </a:lvl6pPr>
            <a:lvl7pPr indent="-317500" lvl="6" marL="3200400" rtl="0">
              <a:spcBef>
                <a:spcPts val="0"/>
              </a:spcBef>
              <a:spcAft>
                <a:spcPts val="0"/>
              </a:spcAft>
              <a:buClr>
                <a:srgbClr val="3D3D3D"/>
              </a:buClr>
              <a:buSzPts val="1400"/>
              <a:buChar char="●"/>
              <a:defRPr>
                <a:solidFill>
                  <a:srgbClr val="3D3D3D"/>
                </a:solidFill>
              </a:defRPr>
            </a:lvl7pPr>
            <a:lvl8pPr indent="-317500" lvl="7" marL="3657600" rtl="0">
              <a:spcBef>
                <a:spcPts val="0"/>
              </a:spcBef>
              <a:spcAft>
                <a:spcPts val="0"/>
              </a:spcAft>
              <a:buClr>
                <a:srgbClr val="3D3D3D"/>
              </a:buClr>
              <a:buSzPts val="1400"/>
              <a:buChar char="○"/>
              <a:defRPr>
                <a:solidFill>
                  <a:srgbClr val="3D3D3D"/>
                </a:solidFill>
              </a:defRPr>
            </a:lvl8pPr>
            <a:lvl9pPr indent="-317500" lvl="8" marL="4114800" rtl="0">
              <a:spcBef>
                <a:spcPts val="0"/>
              </a:spcBef>
              <a:spcAft>
                <a:spcPts val="0"/>
              </a:spcAft>
              <a:buClr>
                <a:srgbClr val="3D3D3D"/>
              </a:buClr>
              <a:buSzPts val="1400"/>
              <a:buChar char="■"/>
              <a:defRPr>
                <a:solidFill>
                  <a:srgbClr val="3D3D3D"/>
                </a:solidFill>
              </a:defRPr>
            </a:lvl9pPr>
          </a:lstStyle>
          <a:p/>
        </p:txBody>
      </p:sp>
      <p:sp>
        <p:nvSpPr>
          <p:cNvPr id="54" name="Google Shape;54;p11"/>
          <p:cNvSpPr txBox="1"/>
          <p:nvPr>
            <p:ph idx="2" type="subTitle"/>
          </p:nvPr>
        </p:nvSpPr>
        <p:spPr>
          <a:xfrm>
            <a:off x="291000" y="1578000"/>
            <a:ext cx="3327600" cy="9525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600"/>
              <a:buNone/>
              <a:defRPr>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pic>
        <p:nvPicPr>
          <p:cNvPr id="55" name="Google Shape;55;p11"/>
          <p:cNvPicPr preferRelativeResize="0"/>
          <p:nvPr/>
        </p:nvPicPr>
        <p:blipFill rotWithShape="1">
          <a:blip r:embed="rId2">
            <a:alphaModFix/>
          </a:blip>
          <a:srcRect b="24313" l="50134" r="8558" t="18016"/>
          <a:stretch/>
        </p:blipFill>
        <p:spPr>
          <a:xfrm flipH="1" rot="4">
            <a:off x="2" y="3398804"/>
            <a:ext cx="4029000" cy="174469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Dark Purple">
  <p:cSld name="TITLE_AND_BODY_1">
    <p:spTree>
      <p:nvGrpSpPr>
        <p:cNvPr id="56" name="Shape 56"/>
        <p:cNvGrpSpPr/>
        <p:nvPr/>
      </p:nvGrpSpPr>
      <p:grpSpPr>
        <a:xfrm>
          <a:off x="0" y="0"/>
          <a:ext cx="0" cy="0"/>
          <a:chOff x="0" y="0"/>
          <a:chExt cx="0" cy="0"/>
        </a:xfrm>
      </p:grpSpPr>
      <p:sp>
        <p:nvSpPr>
          <p:cNvPr id="57" name="Google Shape;57;p12"/>
          <p:cNvSpPr/>
          <p:nvPr/>
        </p:nvSpPr>
        <p:spPr>
          <a:xfrm>
            <a:off x="0" y="0"/>
            <a:ext cx="4029000" cy="5143500"/>
          </a:xfrm>
          <a:prstGeom prst="rect">
            <a:avLst/>
          </a:prstGeom>
          <a:solidFill>
            <a:srgbClr val="1D033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Poppins Medium"/>
              <a:ea typeface="Poppins Medium"/>
              <a:cs typeface="Poppins Medium"/>
              <a:sym typeface="Poppins Medium"/>
            </a:endParaRPr>
          </a:p>
        </p:txBody>
      </p:sp>
      <p:sp>
        <p:nvSpPr>
          <p:cNvPr id="58" name="Google Shape;58;p12"/>
          <p:cNvSpPr txBox="1"/>
          <p:nvPr>
            <p:ph type="title"/>
          </p:nvPr>
        </p:nvSpPr>
        <p:spPr>
          <a:xfrm>
            <a:off x="291000" y="440700"/>
            <a:ext cx="3327600" cy="11373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9" name="Google Shape;59;p12"/>
          <p:cNvSpPr txBox="1"/>
          <p:nvPr>
            <p:ph idx="1" type="body"/>
          </p:nvPr>
        </p:nvSpPr>
        <p:spPr>
          <a:xfrm>
            <a:off x="4492375" y="552900"/>
            <a:ext cx="4112400" cy="40377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3D3D3D"/>
              </a:buClr>
              <a:buSzPts val="1800"/>
              <a:buChar char="●"/>
              <a:defRPr>
                <a:solidFill>
                  <a:srgbClr val="3D3D3D"/>
                </a:solidFill>
              </a:defRPr>
            </a:lvl1pPr>
            <a:lvl2pPr indent="-330200" lvl="1" marL="914400" rtl="0">
              <a:spcBef>
                <a:spcPts val="0"/>
              </a:spcBef>
              <a:spcAft>
                <a:spcPts val="0"/>
              </a:spcAft>
              <a:buClr>
                <a:srgbClr val="3D3D3D"/>
              </a:buClr>
              <a:buSzPts val="1600"/>
              <a:buChar char="○"/>
              <a:defRPr>
                <a:solidFill>
                  <a:srgbClr val="3D3D3D"/>
                </a:solidFill>
              </a:defRPr>
            </a:lvl2pPr>
            <a:lvl3pPr indent="-330200" lvl="2" marL="1371600" rtl="0">
              <a:spcBef>
                <a:spcPts val="0"/>
              </a:spcBef>
              <a:spcAft>
                <a:spcPts val="0"/>
              </a:spcAft>
              <a:buClr>
                <a:srgbClr val="3D3D3D"/>
              </a:buClr>
              <a:buSzPts val="1600"/>
              <a:buChar char="■"/>
              <a:defRPr>
                <a:solidFill>
                  <a:srgbClr val="3D3D3D"/>
                </a:solidFill>
              </a:defRPr>
            </a:lvl3pPr>
            <a:lvl4pPr indent="-317500" lvl="3" marL="1828800" rtl="0">
              <a:spcBef>
                <a:spcPts val="0"/>
              </a:spcBef>
              <a:spcAft>
                <a:spcPts val="0"/>
              </a:spcAft>
              <a:buClr>
                <a:srgbClr val="3D3D3D"/>
              </a:buClr>
              <a:buSzPts val="1400"/>
              <a:buChar char="●"/>
              <a:defRPr>
                <a:solidFill>
                  <a:srgbClr val="3D3D3D"/>
                </a:solidFill>
              </a:defRPr>
            </a:lvl4pPr>
            <a:lvl5pPr indent="-317500" lvl="4" marL="2286000" rtl="0">
              <a:spcBef>
                <a:spcPts val="0"/>
              </a:spcBef>
              <a:spcAft>
                <a:spcPts val="0"/>
              </a:spcAft>
              <a:buClr>
                <a:srgbClr val="3D3D3D"/>
              </a:buClr>
              <a:buSzPts val="1400"/>
              <a:buChar char="○"/>
              <a:defRPr>
                <a:solidFill>
                  <a:srgbClr val="3D3D3D"/>
                </a:solidFill>
              </a:defRPr>
            </a:lvl5pPr>
            <a:lvl6pPr indent="-317500" lvl="5" marL="2743200" rtl="0">
              <a:spcBef>
                <a:spcPts val="0"/>
              </a:spcBef>
              <a:spcAft>
                <a:spcPts val="0"/>
              </a:spcAft>
              <a:buClr>
                <a:srgbClr val="3D3D3D"/>
              </a:buClr>
              <a:buSzPts val="1400"/>
              <a:buChar char="■"/>
              <a:defRPr>
                <a:solidFill>
                  <a:srgbClr val="3D3D3D"/>
                </a:solidFill>
              </a:defRPr>
            </a:lvl6pPr>
            <a:lvl7pPr indent="-317500" lvl="6" marL="3200400" rtl="0">
              <a:spcBef>
                <a:spcPts val="0"/>
              </a:spcBef>
              <a:spcAft>
                <a:spcPts val="0"/>
              </a:spcAft>
              <a:buClr>
                <a:srgbClr val="3D3D3D"/>
              </a:buClr>
              <a:buSzPts val="1400"/>
              <a:buChar char="●"/>
              <a:defRPr>
                <a:solidFill>
                  <a:srgbClr val="3D3D3D"/>
                </a:solidFill>
              </a:defRPr>
            </a:lvl7pPr>
            <a:lvl8pPr indent="-317500" lvl="7" marL="3657600" rtl="0">
              <a:spcBef>
                <a:spcPts val="0"/>
              </a:spcBef>
              <a:spcAft>
                <a:spcPts val="0"/>
              </a:spcAft>
              <a:buClr>
                <a:srgbClr val="3D3D3D"/>
              </a:buClr>
              <a:buSzPts val="1400"/>
              <a:buChar char="○"/>
              <a:defRPr>
                <a:solidFill>
                  <a:srgbClr val="3D3D3D"/>
                </a:solidFill>
              </a:defRPr>
            </a:lvl8pPr>
            <a:lvl9pPr indent="-317500" lvl="8" marL="4114800" rtl="0">
              <a:spcBef>
                <a:spcPts val="0"/>
              </a:spcBef>
              <a:spcAft>
                <a:spcPts val="0"/>
              </a:spcAft>
              <a:buClr>
                <a:srgbClr val="3D3D3D"/>
              </a:buClr>
              <a:buSzPts val="1400"/>
              <a:buChar char="■"/>
              <a:defRPr>
                <a:solidFill>
                  <a:srgbClr val="3D3D3D"/>
                </a:solidFill>
              </a:defRPr>
            </a:lvl9pPr>
          </a:lstStyle>
          <a:p/>
        </p:txBody>
      </p:sp>
      <p:sp>
        <p:nvSpPr>
          <p:cNvPr id="60" name="Google Shape;60;p12"/>
          <p:cNvSpPr txBox="1"/>
          <p:nvPr>
            <p:ph idx="2" type="subTitle"/>
          </p:nvPr>
        </p:nvSpPr>
        <p:spPr>
          <a:xfrm>
            <a:off x="291000" y="1578000"/>
            <a:ext cx="3327600" cy="924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600"/>
              <a:buNone/>
              <a:defRPr>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pic>
        <p:nvPicPr>
          <p:cNvPr id="61" name="Google Shape;61;p12"/>
          <p:cNvPicPr preferRelativeResize="0"/>
          <p:nvPr/>
        </p:nvPicPr>
        <p:blipFill rotWithShape="1">
          <a:blip r:embed="rId2">
            <a:alphaModFix/>
          </a:blip>
          <a:srcRect b="24313" l="50134" r="8558" t="18016"/>
          <a:stretch/>
        </p:blipFill>
        <p:spPr>
          <a:xfrm flipH="1" rot="4">
            <a:off x="2" y="3398804"/>
            <a:ext cx="4029000" cy="174469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Dark Purple 1">
  <p:cSld name="TITLE_AND_BODY_1_3">
    <p:spTree>
      <p:nvGrpSpPr>
        <p:cNvPr id="62" name="Shape 62"/>
        <p:cNvGrpSpPr/>
        <p:nvPr/>
      </p:nvGrpSpPr>
      <p:grpSpPr>
        <a:xfrm>
          <a:off x="0" y="0"/>
          <a:ext cx="0" cy="0"/>
          <a:chOff x="0" y="0"/>
          <a:chExt cx="0" cy="0"/>
        </a:xfrm>
      </p:grpSpPr>
      <p:sp>
        <p:nvSpPr>
          <p:cNvPr id="63" name="Google Shape;63;p13"/>
          <p:cNvSpPr/>
          <p:nvPr/>
        </p:nvSpPr>
        <p:spPr>
          <a:xfrm>
            <a:off x="0" y="0"/>
            <a:ext cx="4029000" cy="5143500"/>
          </a:xfrm>
          <a:prstGeom prst="rect">
            <a:avLst/>
          </a:prstGeom>
          <a:solidFill>
            <a:srgbClr val="1D033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Poppins Medium"/>
              <a:ea typeface="Poppins Medium"/>
              <a:cs typeface="Poppins Medium"/>
              <a:sym typeface="Poppins Medium"/>
            </a:endParaRPr>
          </a:p>
        </p:txBody>
      </p:sp>
      <p:sp>
        <p:nvSpPr>
          <p:cNvPr id="64" name="Google Shape;64;p13"/>
          <p:cNvSpPr txBox="1"/>
          <p:nvPr/>
        </p:nvSpPr>
        <p:spPr>
          <a:xfrm>
            <a:off x="291000" y="440700"/>
            <a:ext cx="3327600" cy="11373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t/>
            </a:r>
            <a:endParaRPr b="1" sz="2800">
              <a:solidFill>
                <a:srgbClr val="FFFFFF"/>
              </a:solidFill>
              <a:latin typeface="Poppins"/>
              <a:ea typeface="Poppins"/>
              <a:cs typeface="Poppins"/>
              <a:sym typeface="Poppins"/>
            </a:endParaRPr>
          </a:p>
        </p:txBody>
      </p:sp>
      <p:sp>
        <p:nvSpPr>
          <p:cNvPr id="65" name="Google Shape;65;p13"/>
          <p:cNvSpPr txBox="1"/>
          <p:nvPr/>
        </p:nvSpPr>
        <p:spPr>
          <a:xfrm>
            <a:off x="291000" y="1578000"/>
            <a:ext cx="3327600" cy="924000"/>
          </a:xfrm>
          <a:prstGeom prst="rect">
            <a:avLst/>
          </a:prstGeom>
          <a:noFill/>
          <a:ln>
            <a:noFill/>
          </a:ln>
        </p:spPr>
        <p:txBody>
          <a:bodyPr anchorCtr="0" anchor="t" bIns="91425" lIns="91425" spcFirstLastPara="1" rIns="91425" wrap="square" tIns="91425">
            <a:normAutofit/>
          </a:bodyPr>
          <a:lstStyle/>
          <a:p>
            <a:pPr indent="0" lvl="0" marL="0" rtl="0" algn="l">
              <a:lnSpc>
                <a:spcPct val="125000"/>
              </a:lnSpc>
              <a:spcBef>
                <a:spcPts val="0"/>
              </a:spcBef>
              <a:spcAft>
                <a:spcPts val="0"/>
              </a:spcAft>
              <a:buNone/>
            </a:pPr>
            <a:r>
              <a:t/>
            </a:r>
            <a:endParaRPr sz="1800">
              <a:solidFill>
                <a:srgbClr val="FFFFFF"/>
              </a:solidFill>
              <a:latin typeface="Poppins Medium"/>
              <a:ea typeface="Poppins Medium"/>
              <a:cs typeface="Poppins Medium"/>
              <a:sym typeface="Poppins Medium"/>
            </a:endParaRPr>
          </a:p>
        </p:txBody>
      </p:sp>
      <p:pic>
        <p:nvPicPr>
          <p:cNvPr id="66" name="Google Shape;66;p13"/>
          <p:cNvPicPr preferRelativeResize="0"/>
          <p:nvPr/>
        </p:nvPicPr>
        <p:blipFill rotWithShape="1">
          <a:blip r:embed="rId2">
            <a:alphaModFix/>
          </a:blip>
          <a:srcRect b="24313" l="50134" r="8558" t="18016"/>
          <a:stretch/>
        </p:blipFill>
        <p:spPr>
          <a:xfrm flipH="1" rot="4">
            <a:off x="2" y="3398804"/>
            <a:ext cx="4029000" cy="1744694"/>
          </a:xfrm>
          <a:prstGeom prst="rect">
            <a:avLst/>
          </a:prstGeom>
          <a:noFill/>
          <a:ln>
            <a:noFill/>
          </a:ln>
        </p:spPr>
      </p:pic>
      <p:sp>
        <p:nvSpPr>
          <p:cNvPr id="67" name="Google Shape;67;p13"/>
          <p:cNvSpPr txBox="1"/>
          <p:nvPr/>
        </p:nvSpPr>
        <p:spPr>
          <a:xfrm>
            <a:off x="4356950" y="542725"/>
            <a:ext cx="4517400" cy="791700"/>
          </a:xfrm>
          <a:prstGeom prst="rect">
            <a:avLst/>
          </a:prstGeom>
          <a:solidFill>
            <a:srgbClr val="79D7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solidFill>
                <a:srgbClr val="000000"/>
              </a:solidFill>
              <a:latin typeface="Poppins SemiBold"/>
              <a:ea typeface="Poppins SemiBold"/>
              <a:cs typeface="Poppins SemiBold"/>
              <a:sym typeface="Poppins SemiBold"/>
            </a:endParaRPr>
          </a:p>
        </p:txBody>
      </p:sp>
      <p:sp>
        <p:nvSpPr>
          <p:cNvPr id="68" name="Google Shape;68;p13"/>
          <p:cNvSpPr txBox="1"/>
          <p:nvPr/>
        </p:nvSpPr>
        <p:spPr>
          <a:xfrm>
            <a:off x="4394675" y="1578000"/>
            <a:ext cx="4517400" cy="791700"/>
          </a:xfrm>
          <a:prstGeom prst="rect">
            <a:avLst/>
          </a:prstGeom>
          <a:solidFill>
            <a:srgbClr val="DECEEF"/>
          </a:solidFill>
          <a:ln>
            <a:noFill/>
          </a:ln>
        </p:spPr>
        <p:txBody>
          <a:bodyPr anchorCtr="0" anchor="ctr" bIns="91425" lIns="91425" spcFirstLastPara="1" rIns="91425" wrap="square" tIns="91425">
            <a:noAutofit/>
          </a:bodyPr>
          <a:lstStyle/>
          <a:p>
            <a:pPr indent="0" lvl="0" marL="0" rtl="0" algn="l">
              <a:lnSpc>
                <a:spcPct val="125000"/>
              </a:lnSpc>
              <a:spcBef>
                <a:spcPts val="0"/>
              </a:spcBef>
              <a:spcAft>
                <a:spcPts val="0"/>
              </a:spcAft>
              <a:buNone/>
            </a:pPr>
            <a:r>
              <a:t/>
            </a:r>
            <a:endParaRPr sz="1800">
              <a:solidFill>
                <a:srgbClr val="000000"/>
              </a:solidFill>
              <a:latin typeface="Poppins SemiBold"/>
              <a:ea typeface="Poppins SemiBold"/>
              <a:cs typeface="Poppins SemiBold"/>
              <a:sym typeface="Poppins SemiBold"/>
            </a:endParaRPr>
          </a:p>
        </p:txBody>
      </p:sp>
      <p:sp>
        <p:nvSpPr>
          <p:cNvPr id="69" name="Google Shape;69;p13"/>
          <p:cNvSpPr txBox="1"/>
          <p:nvPr/>
        </p:nvSpPr>
        <p:spPr>
          <a:xfrm>
            <a:off x="4394675" y="2530500"/>
            <a:ext cx="4517400" cy="791700"/>
          </a:xfrm>
          <a:prstGeom prst="rect">
            <a:avLst/>
          </a:prstGeom>
          <a:solidFill>
            <a:srgbClr val="FFD856"/>
          </a:solidFill>
          <a:ln>
            <a:noFill/>
          </a:ln>
        </p:spPr>
        <p:txBody>
          <a:bodyPr anchorCtr="0" anchor="ctr" bIns="91425" lIns="91425" spcFirstLastPara="1" rIns="91425" wrap="square" tIns="91425">
            <a:noAutofit/>
          </a:bodyPr>
          <a:lstStyle/>
          <a:p>
            <a:pPr indent="0" lvl="0" marL="0" rtl="0" algn="l">
              <a:lnSpc>
                <a:spcPct val="125000"/>
              </a:lnSpc>
              <a:spcBef>
                <a:spcPts val="0"/>
              </a:spcBef>
              <a:spcAft>
                <a:spcPts val="0"/>
              </a:spcAft>
              <a:buNone/>
            </a:pPr>
            <a:r>
              <a:t/>
            </a:r>
            <a:endParaRPr sz="1800" u="sng">
              <a:solidFill>
                <a:srgbClr val="000000"/>
              </a:solidFill>
              <a:latin typeface="Poppins SemiBold"/>
              <a:ea typeface="Poppins SemiBold"/>
              <a:cs typeface="Poppins SemiBold"/>
              <a:sym typeface="Poppins SemiBold"/>
            </a:endParaRPr>
          </a:p>
        </p:txBody>
      </p:sp>
      <p:sp>
        <p:nvSpPr>
          <p:cNvPr id="70" name="Google Shape;70;p13"/>
          <p:cNvSpPr txBox="1"/>
          <p:nvPr/>
        </p:nvSpPr>
        <p:spPr>
          <a:xfrm>
            <a:off x="4394675" y="3483000"/>
            <a:ext cx="4517400" cy="791700"/>
          </a:xfrm>
          <a:prstGeom prst="rect">
            <a:avLst/>
          </a:prstGeom>
          <a:solidFill>
            <a:srgbClr val="ABB4FF"/>
          </a:solidFill>
          <a:ln>
            <a:noFill/>
          </a:ln>
        </p:spPr>
        <p:txBody>
          <a:bodyPr anchorCtr="0" anchor="ctr" bIns="91425" lIns="91425" spcFirstLastPara="1" rIns="91425" wrap="square" tIns="91425">
            <a:noAutofit/>
          </a:bodyPr>
          <a:lstStyle/>
          <a:p>
            <a:pPr indent="0" lvl="0" marL="0" rtl="0" algn="l">
              <a:lnSpc>
                <a:spcPct val="125000"/>
              </a:lnSpc>
              <a:spcBef>
                <a:spcPts val="0"/>
              </a:spcBef>
              <a:spcAft>
                <a:spcPts val="0"/>
              </a:spcAft>
              <a:buNone/>
            </a:pPr>
            <a:r>
              <a:t/>
            </a:r>
            <a:endParaRPr sz="1800" u="sng">
              <a:solidFill>
                <a:srgbClr val="000000"/>
              </a:solidFill>
              <a:latin typeface="Poppins SemiBold"/>
              <a:ea typeface="Poppins SemiBold"/>
              <a:cs typeface="Poppins SemiBold"/>
              <a:sym typeface="Poppins SemiBold"/>
            </a:endParaRPr>
          </a:p>
        </p:txBody>
      </p:sp>
      <p:sp>
        <p:nvSpPr>
          <p:cNvPr id="71" name="Google Shape;71;p13"/>
          <p:cNvSpPr txBox="1"/>
          <p:nvPr>
            <p:ph type="title"/>
          </p:nvPr>
        </p:nvSpPr>
        <p:spPr>
          <a:xfrm>
            <a:off x="291000" y="440700"/>
            <a:ext cx="3327600" cy="11373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3"/>
          <p:cNvSpPr txBox="1"/>
          <p:nvPr>
            <p:ph idx="1" type="subTitle"/>
          </p:nvPr>
        </p:nvSpPr>
        <p:spPr>
          <a:xfrm>
            <a:off x="291000" y="1578000"/>
            <a:ext cx="3327600" cy="9240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600"/>
              <a:buNone/>
              <a:defRPr>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73" name="Google Shape;73;p13"/>
          <p:cNvSpPr txBox="1"/>
          <p:nvPr>
            <p:ph idx="2" type="body"/>
          </p:nvPr>
        </p:nvSpPr>
        <p:spPr>
          <a:xfrm>
            <a:off x="4470800" y="648775"/>
            <a:ext cx="3744000" cy="5796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30200" lvl="1" marL="914400">
              <a:spcBef>
                <a:spcPts val="0"/>
              </a:spcBef>
              <a:spcAft>
                <a:spcPts val="0"/>
              </a:spcAft>
              <a:buSzPts val="1600"/>
              <a:buChar char="○"/>
              <a:defRPr/>
            </a:lvl2pPr>
            <a:lvl3pPr indent="-330200" lvl="2" marL="1371600">
              <a:spcBef>
                <a:spcPts val="0"/>
              </a:spcBef>
              <a:spcAft>
                <a:spcPts val="0"/>
              </a:spcAft>
              <a:buSzPts val="16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4" name="Google Shape;74;p13"/>
          <p:cNvSpPr txBox="1"/>
          <p:nvPr>
            <p:ph idx="3" type="body"/>
          </p:nvPr>
        </p:nvSpPr>
        <p:spPr>
          <a:xfrm>
            <a:off x="4470800" y="1695688"/>
            <a:ext cx="3744000" cy="579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30200" lvl="1" marL="914400" rtl="0">
              <a:spcBef>
                <a:spcPts val="0"/>
              </a:spcBef>
              <a:spcAft>
                <a:spcPts val="0"/>
              </a:spcAft>
              <a:buSzPts val="1600"/>
              <a:buChar char="○"/>
              <a:defRPr/>
            </a:lvl2pPr>
            <a:lvl3pPr indent="-330200" lvl="2" marL="1371600" rtl="0">
              <a:spcBef>
                <a:spcPts val="0"/>
              </a:spcBef>
              <a:spcAft>
                <a:spcPts val="0"/>
              </a:spcAft>
              <a:buSzPts val="16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5" name="Google Shape;75;p13"/>
          <p:cNvSpPr txBox="1"/>
          <p:nvPr>
            <p:ph idx="4" type="body"/>
          </p:nvPr>
        </p:nvSpPr>
        <p:spPr>
          <a:xfrm>
            <a:off x="4470800" y="2636550"/>
            <a:ext cx="3744000" cy="579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30200" lvl="1" marL="914400" rtl="0">
              <a:spcBef>
                <a:spcPts val="0"/>
              </a:spcBef>
              <a:spcAft>
                <a:spcPts val="0"/>
              </a:spcAft>
              <a:buSzPts val="1600"/>
              <a:buChar char="○"/>
              <a:defRPr/>
            </a:lvl2pPr>
            <a:lvl3pPr indent="-330200" lvl="2" marL="1371600" rtl="0">
              <a:spcBef>
                <a:spcPts val="0"/>
              </a:spcBef>
              <a:spcAft>
                <a:spcPts val="0"/>
              </a:spcAft>
              <a:buSzPts val="16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6" name="Google Shape;76;p13"/>
          <p:cNvSpPr txBox="1"/>
          <p:nvPr>
            <p:ph idx="5" type="body"/>
          </p:nvPr>
        </p:nvSpPr>
        <p:spPr>
          <a:xfrm>
            <a:off x="4470800" y="3589050"/>
            <a:ext cx="3744000" cy="579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30200" lvl="1" marL="914400" rtl="0">
              <a:spcBef>
                <a:spcPts val="0"/>
              </a:spcBef>
              <a:spcAft>
                <a:spcPts val="0"/>
              </a:spcAft>
              <a:buSzPts val="1600"/>
              <a:buChar char="○"/>
              <a:defRPr/>
            </a:lvl2pPr>
            <a:lvl3pPr indent="-330200" lvl="2" marL="1371600" rtl="0">
              <a:spcBef>
                <a:spcPts val="0"/>
              </a:spcBef>
              <a:spcAft>
                <a:spcPts val="0"/>
              </a:spcAft>
              <a:buSzPts val="16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City">
  <p:cSld name="TITLE_AND_BODY_1_2">
    <p:spTree>
      <p:nvGrpSpPr>
        <p:cNvPr id="77" name="Shape 77"/>
        <p:cNvGrpSpPr/>
        <p:nvPr/>
      </p:nvGrpSpPr>
      <p:grpSpPr>
        <a:xfrm>
          <a:off x="0" y="0"/>
          <a:ext cx="0" cy="0"/>
          <a:chOff x="0" y="0"/>
          <a:chExt cx="0" cy="0"/>
        </a:xfrm>
      </p:grpSpPr>
      <p:sp>
        <p:nvSpPr>
          <p:cNvPr id="78" name="Google Shape;78;p14"/>
          <p:cNvSpPr/>
          <p:nvPr/>
        </p:nvSpPr>
        <p:spPr>
          <a:xfrm>
            <a:off x="-50" y="-75"/>
            <a:ext cx="4029000" cy="5143500"/>
          </a:xfrm>
          <a:prstGeom prst="rect">
            <a:avLst/>
          </a:prstGeom>
          <a:solidFill>
            <a:srgbClr val="1D033E"/>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id="79" name="Google Shape;79;p14"/>
          <p:cNvPicPr preferRelativeResize="0"/>
          <p:nvPr/>
        </p:nvPicPr>
        <p:blipFill rotWithShape="1">
          <a:blip r:embed="rId2">
            <a:alphaModFix amt="57000"/>
          </a:blip>
          <a:srcRect b="3852" l="37576" r="18085" t="11106"/>
          <a:stretch/>
        </p:blipFill>
        <p:spPr>
          <a:xfrm>
            <a:off x="-25" y="-75"/>
            <a:ext cx="4029076" cy="5143499"/>
          </a:xfrm>
          <a:prstGeom prst="rect">
            <a:avLst/>
          </a:prstGeom>
          <a:noFill/>
          <a:ln>
            <a:noFill/>
          </a:ln>
        </p:spPr>
      </p:pic>
      <p:sp>
        <p:nvSpPr>
          <p:cNvPr id="80" name="Google Shape;80;p14"/>
          <p:cNvSpPr txBox="1"/>
          <p:nvPr>
            <p:ph idx="1" type="body"/>
          </p:nvPr>
        </p:nvSpPr>
        <p:spPr>
          <a:xfrm>
            <a:off x="4441075" y="1540775"/>
            <a:ext cx="4314900" cy="2855100"/>
          </a:xfrm>
          <a:prstGeom prst="rect">
            <a:avLst/>
          </a:prstGeom>
          <a:noFill/>
          <a:ln>
            <a:noFill/>
          </a:ln>
        </p:spPr>
        <p:txBody>
          <a:bodyPr anchorCtr="0" anchor="t" bIns="91425" lIns="91425" spcFirstLastPara="1" rIns="91425" wrap="square" tIns="91425">
            <a:normAutofit/>
          </a:bodyPr>
          <a:lstStyle>
            <a:lvl1pPr indent="-342900" lvl="0" marL="457200" rtl="0">
              <a:spcBef>
                <a:spcPts val="0"/>
              </a:spcBef>
              <a:spcAft>
                <a:spcPts val="0"/>
              </a:spcAft>
              <a:buClr>
                <a:srgbClr val="3D3D3D"/>
              </a:buClr>
              <a:buSzPts val="1800"/>
              <a:buFont typeface="Poppins"/>
              <a:buChar char="●"/>
              <a:defRPr b="1">
                <a:solidFill>
                  <a:srgbClr val="3D3D3D"/>
                </a:solidFill>
                <a:latin typeface="Poppins"/>
                <a:ea typeface="Poppins"/>
                <a:cs typeface="Poppins"/>
                <a:sym typeface="Poppins"/>
              </a:defRPr>
            </a:lvl1pPr>
            <a:lvl2pPr indent="-330200" lvl="1" marL="914400" rtl="0">
              <a:spcBef>
                <a:spcPts val="0"/>
              </a:spcBef>
              <a:spcAft>
                <a:spcPts val="0"/>
              </a:spcAft>
              <a:buClr>
                <a:srgbClr val="3D3D3D"/>
              </a:buClr>
              <a:buSzPts val="1600"/>
              <a:buChar char="○"/>
              <a:defRPr>
                <a:solidFill>
                  <a:srgbClr val="3D3D3D"/>
                </a:solidFill>
              </a:defRPr>
            </a:lvl2pPr>
            <a:lvl3pPr indent="-330200" lvl="2" marL="1371600" rtl="0">
              <a:spcBef>
                <a:spcPts val="0"/>
              </a:spcBef>
              <a:spcAft>
                <a:spcPts val="0"/>
              </a:spcAft>
              <a:buClr>
                <a:srgbClr val="3D3D3D"/>
              </a:buClr>
              <a:buSzPts val="1600"/>
              <a:buChar char="■"/>
              <a:defRPr>
                <a:solidFill>
                  <a:srgbClr val="3D3D3D"/>
                </a:solidFill>
              </a:defRPr>
            </a:lvl3pPr>
            <a:lvl4pPr indent="-317500" lvl="3" marL="1828800" rtl="0">
              <a:spcBef>
                <a:spcPts val="0"/>
              </a:spcBef>
              <a:spcAft>
                <a:spcPts val="0"/>
              </a:spcAft>
              <a:buClr>
                <a:srgbClr val="3D3D3D"/>
              </a:buClr>
              <a:buSzPts val="1400"/>
              <a:buChar char="●"/>
              <a:defRPr>
                <a:solidFill>
                  <a:srgbClr val="3D3D3D"/>
                </a:solidFill>
              </a:defRPr>
            </a:lvl4pPr>
            <a:lvl5pPr indent="-317500" lvl="4" marL="2286000" rtl="0">
              <a:spcBef>
                <a:spcPts val="0"/>
              </a:spcBef>
              <a:spcAft>
                <a:spcPts val="0"/>
              </a:spcAft>
              <a:buClr>
                <a:srgbClr val="3D3D3D"/>
              </a:buClr>
              <a:buSzPts val="1400"/>
              <a:buChar char="○"/>
              <a:defRPr>
                <a:solidFill>
                  <a:srgbClr val="3D3D3D"/>
                </a:solidFill>
              </a:defRPr>
            </a:lvl5pPr>
            <a:lvl6pPr indent="-317500" lvl="5" marL="2743200" rtl="0">
              <a:spcBef>
                <a:spcPts val="0"/>
              </a:spcBef>
              <a:spcAft>
                <a:spcPts val="0"/>
              </a:spcAft>
              <a:buClr>
                <a:srgbClr val="3D3D3D"/>
              </a:buClr>
              <a:buSzPts val="1400"/>
              <a:buChar char="■"/>
              <a:defRPr>
                <a:solidFill>
                  <a:srgbClr val="3D3D3D"/>
                </a:solidFill>
              </a:defRPr>
            </a:lvl6pPr>
            <a:lvl7pPr indent="-317500" lvl="6" marL="3200400" rtl="0">
              <a:spcBef>
                <a:spcPts val="0"/>
              </a:spcBef>
              <a:spcAft>
                <a:spcPts val="0"/>
              </a:spcAft>
              <a:buClr>
                <a:srgbClr val="3D3D3D"/>
              </a:buClr>
              <a:buSzPts val="1400"/>
              <a:buChar char="●"/>
              <a:defRPr>
                <a:solidFill>
                  <a:srgbClr val="3D3D3D"/>
                </a:solidFill>
              </a:defRPr>
            </a:lvl7pPr>
            <a:lvl8pPr indent="-317500" lvl="7" marL="3657600" rtl="0">
              <a:spcBef>
                <a:spcPts val="0"/>
              </a:spcBef>
              <a:spcAft>
                <a:spcPts val="0"/>
              </a:spcAft>
              <a:buClr>
                <a:srgbClr val="3D3D3D"/>
              </a:buClr>
              <a:buSzPts val="1400"/>
              <a:buChar char="○"/>
              <a:defRPr>
                <a:solidFill>
                  <a:srgbClr val="3D3D3D"/>
                </a:solidFill>
              </a:defRPr>
            </a:lvl8pPr>
            <a:lvl9pPr indent="-317500" lvl="8" marL="4114800" rtl="0">
              <a:spcBef>
                <a:spcPts val="0"/>
              </a:spcBef>
              <a:spcAft>
                <a:spcPts val="0"/>
              </a:spcAft>
              <a:buClr>
                <a:srgbClr val="3D3D3D"/>
              </a:buClr>
              <a:buSzPts val="1400"/>
              <a:buChar char="■"/>
              <a:defRPr>
                <a:solidFill>
                  <a:srgbClr val="3D3D3D"/>
                </a:solidFill>
              </a:defRPr>
            </a:lvl9pPr>
          </a:lstStyle>
          <a:p/>
        </p:txBody>
      </p:sp>
      <p:sp>
        <p:nvSpPr>
          <p:cNvPr id="81" name="Google Shape;81;p14"/>
          <p:cNvSpPr txBox="1"/>
          <p:nvPr>
            <p:ph type="title"/>
          </p:nvPr>
        </p:nvSpPr>
        <p:spPr>
          <a:xfrm>
            <a:off x="4441075" y="376175"/>
            <a:ext cx="44952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E84F7"/>
              </a:buClr>
              <a:buSzPts val="3000"/>
              <a:buNone/>
              <a:defRPr sz="3000">
                <a:solidFill>
                  <a:srgbClr val="0E84F7"/>
                </a:solidFill>
                <a:highlight>
                  <a:schemeClr val="lt1"/>
                </a:highlight>
              </a:defRPr>
            </a:lvl1pPr>
            <a:lvl2pPr lvl="1" rtl="0">
              <a:spcBef>
                <a:spcPts val="0"/>
              </a:spcBef>
              <a:spcAft>
                <a:spcPts val="0"/>
              </a:spcAft>
              <a:buClr>
                <a:srgbClr val="0E84F7"/>
              </a:buClr>
              <a:buSzPts val="2800"/>
              <a:buNone/>
              <a:defRPr>
                <a:solidFill>
                  <a:srgbClr val="0E84F7"/>
                </a:solidFill>
              </a:defRPr>
            </a:lvl2pPr>
            <a:lvl3pPr lvl="2" rtl="0">
              <a:spcBef>
                <a:spcPts val="0"/>
              </a:spcBef>
              <a:spcAft>
                <a:spcPts val="0"/>
              </a:spcAft>
              <a:buClr>
                <a:srgbClr val="0E84F7"/>
              </a:buClr>
              <a:buSzPts val="2800"/>
              <a:buNone/>
              <a:defRPr>
                <a:solidFill>
                  <a:srgbClr val="0E84F7"/>
                </a:solidFill>
              </a:defRPr>
            </a:lvl3pPr>
            <a:lvl4pPr lvl="3" rtl="0">
              <a:spcBef>
                <a:spcPts val="0"/>
              </a:spcBef>
              <a:spcAft>
                <a:spcPts val="0"/>
              </a:spcAft>
              <a:buClr>
                <a:srgbClr val="0E84F7"/>
              </a:buClr>
              <a:buSzPts val="2800"/>
              <a:buNone/>
              <a:defRPr>
                <a:solidFill>
                  <a:srgbClr val="0E84F7"/>
                </a:solidFill>
              </a:defRPr>
            </a:lvl4pPr>
            <a:lvl5pPr lvl="4" rtl="0">
              <a:spcBef>
                <a:spcPts val="0"/>
              </a:spcBef>
              <a:spcAft>
                <a:spcPts val="0"/>
              </a:spcAft>
              <a:buClr>
                <a:srgbClr val="0E84F7"/>
              </a:buClr>
              <a:buSzPts val="2800"/>
              <a:buNone/>
              <a:defRPr>
                <a:solidFill>
                  <a:srgbClr val="0E84F7"/>
                </a:solidFill>
              </a:defRPr>
            </a:lvl5pPr>
            <a:lvl6pPr lvl="5" rtl="0">
              <a:spcBef>
                <a:spcPts val="0"/>
              </a:spcBef>
              <a:spcAft>
                <a:spcPts val="0"/>
              </a:spcAft>
              <a:buClr>
                <a:srgbClr val="0E84F7"/>
              </a:buClr>
              <a:buSzPts val="2800"/>
              <a:buNone/>
              <a:defRPr>
                <a:solidFill>
                  <a:srgbClr val="0E84F7"/>
                </a:solidFill>
              </a:defRPr>
            </a:lvl6pPr>
            <a:lvl7pPr lvl="6" rtl="0">
              <a:spcBef>
                <a:spcPts val="0"/>
              </a:spcBef>
              <a:spcAft>
                <a:spcPts val="0"/>
              </a:spcAft>
              <a:buClr>
                <a:srgbClr val="0E84F7"/>
              </a:buClr>
              <a:buSzPts val="2800"/>
              <a:buNone/>
              <a:defRPr>
                <a:solidFill>
                  <a:srgbClr val="0E84F7"/>
                </a:solidFill>
              </a:defRPr>
            </a:lvl7pPr>
            <a:lvl8pPr lvl="7" rtl="0">
              <a:spcBef>
                <a:spcPts val="0"/>
              </a:spcBef>
              <a:spcAft>
                <a:spcPts val="0"/>
              </a:spcAft>
              <a:buClr>
                <a:srgbClr val="0E84F7"/>
              </a:buClr>
              <a:buSzPts val="2800"/>
              <a:buNone/>
              <a:defRPr>
                <a:solidFill>
                  <a:srgbClr val="0E84F7"/>
                </a:solidFill>
              </a:defRPr>
            </a:lvl8pPr>
            <a:lvl9pPr lvl="8" rtl="0">
              <a:spcBef>
                <a:spcPts val="0"/>
              </a:spcBef>
              <a:spcAft>
                <a:spcPts val="0"/>
              </a:spcAft>
              <a:buClr>
                <a:srgbClr val="0E84F7"/>
              </a:buClr>
              <a:buSzPts val="2800"/>
              <a:buNone/>
              <a:defRPr>
                <a:solidFill>
                  <a:srgbClr val="0E84F7"/>
                </a:solidFill>
              </a:defRPr>
            </a:lvl9pPr>
          </a:lstStyle>
          <a:p/>
        </p:txBody>
      </p:sp>
      <p:sp>
        <p:nvSpPr>
          <p:cNvPr id="82" name="Google Shape;82;p14"/>
          <p:cNvSpPr/>
          <p:nvPr/>
        </p:nvSpPr>
        <p:spPr>
          <a:xfrm rot="10800000">
            <a:off x="25" y="1457182"/>
            <a:ext cx="4029000" cy="3675000"/>
          </a:xfrm>
          <a:prstGeom prst="rect">
            <a:avLst/>
          </a:prstGeom>
          <a:gradFill>
            <a:gsLst>
              <a:gs pos="0">
                <a:srgbClr val="1D033E"/>
              </a:gs>
              <a:gs pos="100000">
                <a:srgbClr val="FFFFFF">
                  <a:alpha val="0"/>
                </a:srgbClr>
              </a:gs>
            </a:gsLst>
            <a:lin ang="5400700"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id="83" name="Google Shape;83;p14"/>
          <p:cNvPicPr preferRelativeResize="0"/>
          <p:nvPr/>
        </p:nvPicPr>
        <p:blipFill rotWithShape="1">
          <a:blip r:embed="rId3">
            <a:alphaModFix/>
          </a:blip>
          <a:srcRect b="23353" l="0" r="0" t="-3085"/>
          <a:stretch/>
        </p:blipFill>
        <p:spPr>
          <a:xfrm>
            <a:off x="2116263" y="4550937"/>
            <a:ext cx="1287101" cy="289125"/>
          </a:xfrm>
          <a:prstGeom prst="rect">
            <a:avLst/>
          </a:prstGeom>
          <a:noFill/>
          <a:ln>
            <a:noFill/>
          </a:ln>
        </p:spPr>
      </p:pic>
      <p:pic>
        <p:nvPicPr>
          <p:cNvPr id="84" name="Google Shape;84;p14"/>
          <p:cNvPicPr preferRelativeResize="0"/>
          <p:nvPr/>
        </p:nvPicPr>
        <p:blipFill>
          <a:blip r:embed="rId4">
            <a:alphaModFix/>
          </a:blip>
          <a:stretch>
            <a:fillRect/>
          </a:stretch>
        </p:blipFill>
        <p:spPr>
          <a:xfrm>
            <a:off x="625526" y="4472078"/>
            <a:ext cx="1238798" cy="446842"/>
          </a:xfrm>
          <a:prstGeom prst="rect">
            <a:avLst/>
          </a:prstGeom>
          <a:noFill/>
          <a:ln>
            <a:noFill/>
          </a:ln>
        </p:spPr>
      </p:pic>
      <p:sp>
        <p:nvSpPr>
          <p:cNvPr id="85" name="Google Shape;85;p14"/>
          <p:cNvSpPr/>
          <p:nvPr/>
        </p:nvSpPr>
        <p:spPr>
          <a:xfrm>
            <a:off x="-50" y="-75"/>
            <a:ext cx="4029000" cy="5143500"/>
          </a:xfrm>
          <a:prstGeom prst="rect">
            <a:avLst/>
          </a:prstGeom>
          <a:solidFill>
            <a:srgbClr val="1D033E"/>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id="86" name="Google Shape;86;p14"/>
          <p:cNvPicPr preferRelativeResize="0"/>
          <p:nvPr/>
        </p:nvPicPr>
        <p:blipFill rotWithShape="1">
          <a:blip r:embed="rId2">
            <a:alphaModFix amt="57000"/>
          </a:blip>
          <a:srcRect b="3852" l="37576" r="18085" t="11106"/>
          <a:stretch/>
        </p:blipFill>
        <p:spPr>
          <a:xfrm>
            <a:off x="-25" y="-75"/>
            <a:ext cx="4029076" cy="5143499"/>
          </a:xfrm>
          <a:prstGeom prst="rect">
            <a:avLst/>
          </a:prstGeom>
          <a:noFill/>
          <a:ln>
            <a:noFill/>
          </a:ln>
        </p:spPr>
      </p:pic>
      <p:sp>
        <p:nvSpPr>
          <p:cNvPr id="87" name="Google Shape;87;p14"/>
          <p:cNvSpPr/>
          <p:nvPr/>
        </p:nvSpPr>
        <p:spPr>
          <a:xfrm rot="10800000">
            <a:off x="25" y="1457182"/>
            <a:ext cx="4029000" cy="3675000"/>
          </a:xfrm>
          <a:prstGeom prst="rect">
            <a:avLst/>
          </a:prstGeom>
          <a:gradFill>
            <a:gsLst>
              <a:gs pos="0">
                <a:srgbClr val="1D033E"/>
              </a:gs>
              <a:gs pos="100000">
                <a:srgbClr val="FFFFFF">
                  <a:alpha val="0"/>
                </a:srgbClr>
              </a:gs>
            </a:gsLst>
            <a:lin ang="5400700"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id="88" name="Google Shape;88;p14"/>
          <p:cNvPicPr preferRelativeResize="0"/>
          <p:nvPr/>
        </p:nvPicPr>
        <p:blipFill rotWithShape="1">
          <a:blip r:embed="rId3">
            <a:alphaModFix/>
          </a:blip>
          <a:srcRect b="23353" l="0" r="0" t="-3085"/>
          <a:stretch/>
        </p:blipFill>
        <p:spPr>
          <a:xfrm>
            <a:off x="2140599" y="4395875"/>
            <a:ext cx="1287101" cy="289125"/>
          </a:xfrm>
          <a:prstGeom prst="rect">
            <a:avLst/>
          </a:prstGeom>
          <a:noFill/>
          <a:ln>
            <a:noFill/>
          </a:ln>
        </p:spPr>
      </p:pic>
      <p:pic>
        <p:nvPicPr>
          <p:cNvPr id="89" name="Google Shape;89;p14"/>
          <p:cNvPicPr preferRelativeResize="0"/>
          <p:nvPr/>
        </p:nvPicPr>
        <p:blipFill>
          <a:blip r:embed="rId4">
            <a:alphaModFix/>
          </a:blip>
          <a:stretch>
            <a:fillRect/>
          </a:stretch>
        </p:blipFill>
        <p:spPr>
          <a:xfrm>
            <a:off x="493251" y="3653156"/>
            <a:ext cx="1238798" cy="446842"/>
          </a:xfrm>
          <a:prstGeom prst="rect">
            <a:avLst/>
          </a:prstGeom>
          <a:noFill/>
          <a:ln>
            <a:noFill/>
          </a:ln>
        </p:spPr>
      </p:pic>
      <p:pic>
        <p:nvPicPr>
          <p:cNvPr id="90" name="Google Shape;90;p14"/>
          <p:cNvPicPr preferRelativeResize="0"/>
          <p:nvPr/>
        </p:nvPicPr>
        <p:blipFill>
          <a:blip r:embed="rId5">
            <a:alphaModFix/>
          </a:blip>
          <a:stretch>
            <a:fillRect/>
          </a:stretch>
        </p:blipFill>
        <p:spPr>
          <a:xfrm>
            <a:off x="504226" y="3932000"/>
            <a:ext cx="1216850" cy="1216850"/>
          </a:xfrm>
          <a:prstGeom prst="rect">
            <a:avLst/>
          </a:prstGeom>
          <a:noFill/>
          <a:ln>
            <a:noFill/>
          </a:ln>
        </p:spPr>
      </p:pic>
      <p:pic>
        <p:nvPicPr>
          <p:cNvPr id="91" name="Google Shape;91;p14"/>
          <p:cNvPicPr preferRelativeResize="0"/>
          <p:nvPr/>
        </p:nvPicPr>
        <p:blipFill>
          <a:blip r:embed="rId6">
            <a:alphaModFix/>
          </a:blip>
          <a:stretch>
            <a:fillRect/>
          </a:stretch>
        </p:blipFill>
        <p:spPr>
          <a:xfrm>
            <a:off x="2034750" y="3689227"/>
            <a:ext cx="1498800" cy="3747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Image Waves">
  <p:cSld name="TITLE_AND_BODY_1_1">
    <p:spTree>
      <p:nvGrpSpPr>
        <p:cNvPr id="92" name="Shape 92"/>
        <p:cNvGrpSpPr/>
        <p:nvPr/>
      </p:nvGrpSpPr>
      <p:grpSpPr>
        <a:xfrm>
          <a:off x="0" y="0"/>
          <a:ext cx="0" cy="0"/>
          <a:chOff x="0" y="0"/>
          <a:chExt cx="0" cy="0"/>
        </a:xfrm>
      </p:grpSpPr>
      <p:pic>
        <p:nvPicPr>
          <p:cNvPr id="93" name="Google Shape;93;p15"/>
          <p:cNvPicPr preferRelativeResize="0"/>
          <p:nvPr/>
        </p:nvPicPr>
        <p:blipFill rotWithShape="1">
          <a:blip r:embed="rId2">
            <a:alphaModFix/>
          </a:blip>
          <a:srcRect b="46995" l="6252" r="0" t="-4665"/>
          <a:stretch/>
        </p:blipFill>
        <p:spPr>
          <a:xfrm flipH="1" rot="6">
            <a:off x="3" y="3398807"/>
            <a:ext cx="9143997" cy="1744685"/>
          </a:xfrm>
          <a:prstGeom prst="rect">
            <a:avLst/>
          </a:prstGeom>
          <a:noFill/>
          <a:ln>
            <a:noFill/>
          </a:ln>
        </p:spPr>
      </p:pic>
      <p:sp>
        <p:nvSpPr>
          <p:cNvPr id="94" name="Google Shape;94;p15"/>
          <p:cNvSpPr/>
          <p:nvPr>
            <p:ph idx="2" type="pic"/>
          </p:nvPr>
        </p:nvSpPr>
        <p:spPr>
          <a:xfrm>
            <a:off x="5790401" y="445025"/>
            <a:ext cx="2887800" cy="4236000"/>
          </a:xfrm>
          <a:prstGeom prst="roundRect">
            <a:avLst>
              <a:gd fmla="val 9376" name="adj"/>
            </a:avLst>
          </a:prstGeom>
          <a:noFill/>
          <a:ln>
            <a:noFill/>
          </a:ln>
        </p:spPr>
      </p:sp>
      <p:sp>
        <p:nvSpPr>
          <p:cNvPr id="95" name="Google Shape;95;p15"/>
          <p:cNvSpPr txBox="1"/>
          <p:nvPr>
            <p:ph type="title"/>
          </p:nvPr>
        </p:nvSpPr>
        <p:spPr>
          <a:xfrm>
            <a:off x="540300" y="445025"/>
            <a:ext cx="5022300" cy="10050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1D033E"/>
              </a:buClr>
              <a:buSzPts val="2800"/>
              <a:buNone/>
              <a:defRPr>
                <a:solidFill>
                  <a:srgbClr val="1D033E"/>
                </a:solidFill>
              </a:defRPr>
            </a:lvl1pPr>
            <a:lvl2pPr lvl="1" rtl="0">
              <a:spcBef>
                <a:spcPts val="0"/>
              </a:spcBef>
              <a:spcAft>
                <a:spcPts val="0"/>
              </a:spcAft>
              <a:buClr>
                <a:srgbClr val="1D033E"/>
              </a:buClr>
              <a:buSzPts val="2800"/>
              <a:buNone/>
              <a:defRPr>
                <a:solidFill>
                  <a:srgbClr val="1D033E"/>
                </a:solidFill>
              </a:defRPr>
            </a:lvl2pPr>
            <a:lvl3pPr lvl="2" rtl="0">
              <a:spcBef>
                <a:spcPts val="0"/>
              </a:spcBef>
              <a:spcAft>
                <a:spcPts val="0"/>
              </a:spcAft>
              <a:buClr>
                <a:srgbClr val="1D033E"/>
              </a:buClr>
              <a:buSzPts val="2800"/>
              <a:buNone/>
              <a:defRPr>
                <a:solidFill>
                  <a:srgbClr val="1D033E"/>
                </a:solidFill>
              </a:defRPr>
            </a:lvl3pPr>
            <a:lvl4pPr lvl="3" rtl="0">
              <a:spcBef>
                <a:spcPts val="0"/>
              </a:spcBef>
              <a:spcAft>
                <a:spcPts val="0"/>
              </a:spcAft>
              <a:buClr>
                <a:srgbClr val="1D033E"/>
              </a:buClr>
              <a:buSzPts val="2800"/>
              <a:buNone/>
              <a:defRPr>
                <a:solidFill>
                  <a:srgbClr val="1D033E"/>
                </a:solidFill>
              </a:defRPr>
            </a:lvl4pPr>
            <a:lvl5pPr lvl="4" rtl="0">
              <a:spcBef>
                <a:spcPts val="0"/>
              </a:spcBef>
              <a:spcAft>
                <a:spcPts val="0"/>
              </a:spcAft>
              <a:buClr>
                <a:srgbClr val="1D033E"/>
              </a:buClr>
              <a:buSzPts val="2800"/>
              <a:buNone/>
              <a:defRPr>
                <a:solidFill>
                  <a:srgbClr val="1D033E"/>
                </a:solidFill>
              </a:defRPr>
            </a:lvl5pPr>
            <a:lvl6pPr lvl="5" rtl="0">
              <a:spcBef>
                <a:spcPts val="0"/>
              </a:spcBef>
              <a:spcAft>
                <a:spcPts val="0"/>
              </a:spcAft>
              <a:buClr>
                <a:srgbClr val="1D033E"/>
              </a:buClr>
              <a:buSzPts val="2800"/>
              <a:buNone/>
              <a:defRPr>
                <a:solidFill>
                  <a:srgbClr val="1D033E"/>
                </a:solidFill>
              </a:defRPr>
            </a:lvl6pPr>
            <a:lvl7pPr lvl="6" rtl="0">
              <a:spcBef>
                <a:spcPts val="0"/>
              </a:spcBef>
              <a:spcAft>
                <a:spcPts val="0"/>
              </a:spcAft>
              <a:buClr>
                <a:srgbClr val="1D033E"/>
              </a:buClr>
              <a:buSzPts val="2800"/>
              <a:buNone/>
              <a:defRPr>
                <a:solidFill>
                  <a:srgbClr val="1D033E"/>
                </a:solidFill>
              </a:defRPr>
            </a:lvl7pPr>
            <a:lvl8pPr lvl="7" rtl="0">
              <a:spcBef>
                <a:spcPts val="0"/>
              </a:spcBef>
              <a:spcAft>
                <a:spcPts val="0"/>
              </a:spcAft>
              <a:buClr>
                <a:srgbClr val="1D033E"/>
              </a:buClr>
              <a:buSzPts val="2800"/>
              <a:buNone/>
              <a:defRPr>
                <a:solidFill>
                  <a:srgbClr val="1D033E"/>
                </a:solidFill>
              </a:defRPr>
            </a:lvl8pPr>
            <a:lvl9pPr lvl="8" rtl="0">
              <a:spcBef>
                <a:spcPts val="0"/>
              </a:spcBef>
              <a:spcAft>
                <a:spcPts val="0"/>
              </a:spcAft>
              <a:buClr>
                <a:srgbClr val="1D033E"/>
              </a:buClr>
              <a:buSzPts val="2800"/>
              <a:buNone/>
              <a:defRPr>
                <a:solidFill>
                  <a:srgbClr val="1D033E"/>
                </a:solidFill>
              </a:defRPr>
            </a:lvl9pPr>
          </a:lstStyle>
          <a:p/>
        </p:txBody>
      </p:sp>
      <p:sp>
        <p:nvSpPr>
          <p:cNvPr id="96" name="Google Shape;96;p15"/>
          <p:cNvSpPr txBox="1"/>
          <p:nvPr>
            <p:ph idx="1" type="body"/>
          </p:nvPr>
        </p:nvSpPr>
        <p:spPr>
          <a:xfrm>
            <a:off x="540300" y="1665400"/>
            <a:ext cx="5022300" cy="3015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3D3D3D"/>
              </a:buClr>
              <a:buSzPts val="1800"/>
              <a:buChar char="●"/>
              <a:defRPr>
                <a:solidFill>
                  <a:srgbClr val="3D3D3D"/>
                </a:solidFill>
              </a:defRPr>
            </a:lvl1pPr>
            <a:lvl2pPr indent="-330200" lvl="1" marL="914400" rtl="0">
              <a:spcBef>
                <a:spcPts val="0"/>
              </a:spcBef>
              <a:spcAft>
                <a:spcPts val="0"/>
              </a:spcAft>
              <a:buClr>
                <a:srgbClr val="3D3D3D"/>
              </a:buClr>
              <a:buSzPts val="1600"/>
              <a:buChar char="○"/>
              <a:defRPr>
                <a:solidFill>
                  <a:srgbClr val="3D3D3D"/>
                </a:solidFill>
              </a:defRPr>
            </a:lvl2pPr>
            <a:lvl3pPr indent="-330200" lvl="2" marL="1371600" rtl="0">
              <a:spcBef>
                <a:spcPts val="0"/>
              </a:spcBef>
              <a:spcAft>
                <a:spcPts val="0"/>
              </a:spcAft>
              <a:buClr>
                <a:srgbClr val="3D3D3D"/>
              </a:buClr>
              <a:buSzPts val="1600"/>
              <a:buChar char="■"/>
              <a:defRPr>
                <a:solidFill>
                  <a:srgbClr val="3D3D3D"/>
                </a:solidFill>
              </a:defRPr>
            </a:lvl3pPr>
            <a:lvl4pPr indent="-317500" lvl="3" marL="1828800" rtl="0">
              <a:spcBef>
                <a:spcPts val="0"/>
              </a:spcBef>
              <a:spcAft>
                <a:spcPts val="0"/>
              </a:spcAft>
              <a:buClr>
                <a:srgbClr val="3D3D3D"/>
              </a:buClr>
              <a:buSzPts val="1400"/>
              <a:buChar char="●"/>
              <a:defRPr>
                <a:solidFill>
                  <a:srgbClr val="3D3D3D"/>
                </a:solidFill>
              </a:defRPr>
            </a:lvl4pPr>
            <a:lvl5pPr indent="-317500" lvl="4" marL="2286000" rtl="0">
              <a:spcBef>
                <a:spcPts val="0"/>
              </a:spcBef>
              <a:spcAft>
                <a:spcPts val="0"/>
              </a:spcAft>
              <a:buClr>
                <a:srgbClr val="3D3D3D"/>
              </a:buClr>
              <a:buSzPts val="1400"/>
              <a:buChar char="○"/>
              <a:defRPr>
                <a:solidFill>
                  <a:srgbClr val="3D3D3D"/>
                </a:solidFill>
              </a:defRPr>
            </a:lvl5pPr>
            <a:lvl6pPr indent="-317500" lvl="5" marL="2743200" rtl="0">
              <a:spcBef>
                <a:spcPts val="0"/>
              </a:spcBef>
              <a:spcAft>
                <a:spcPts val="0"/>
              </a:spcAft>
              <a:buClr>
                <a:srgbClr val="3D3D3D"/>
              </a:buClr>
              <a:buSzPts val="1400"/>
              <a:buChar char="■"/>
              <a:defRPr>
                <a:solidFill>
                  <a:srgbClr val="3D3D3D"/>
                </a:solidFill>
              </a:defRPr>
            </a:lvl6pPr>
            <a:lvl7pPr indent="-317500" lvl="6" marL="3200400" rtl="0">
              <a:spcBef>
                <a:spcPts val="0"/>
              </a:spcBef>
              <a:spcAft>
                <a:spcPts val="0"/>
              </a:spcAft>
              <a:buClr>
                <a:srgbClr val="3D3D3D"/>
              </a:buClr>
              <a:buSzPts val="1400"/>
              <a:buChar char="●"/>
              <a:defRPr>
                <a:solidFill>
                  <a:srgbClr val="3D3D3D"/>
                </a:solidFill>
              </a:defRPr>
            </a:lvl7pPr>
            <a:lvl8pPr indent="-317500" lvl="7" marL="3657600" rtl="0">
              <a:spcBef>
                <a:spcPts val="0"/>
              </a:spcBef>
              <a:spcAft>
                <a:spcPts val="0"/>
              </a:spcAft>
              <a:buClr>
                <a:srgbClr val="3D3D3D"/>
              </a:buClr>
              <a:buSzPts val="1400"/>
              <a:buChar char="○"/>
              <a:defRPr>
                <a:solidFill>
                  <a:srgbClr val="3D3D3D"/>
                </a:solidFill>
              </a:defRPr>
            </a:lvl8pPr>
            <a:lvl9pPr indent="-317500" lvl="8" marL="4114800" rtl="0">
              <a:spcBef>
                <a:spcPts val="0"/>
              </a:spcBef>
              <a:spcAft>
                <a:spcPts val="0"/>
              </a:spcAft>
              <a:buClr>
                <a:srgbClr val="3D3D3D"/>
              </a:buClr>
              <a:buSzPts val="1400"/>
              <a:buChar char="■"/>
              <a:defRPr>
                <a:solidFill>
                  <a:srgbClr val="3D3D3D"/>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_1">
    <p:bg>
      <p:bgPr>
        <a:solidFill>
          <a:srgbClr val="0E84F7"/>
        </a:solidFill>
      </p:bgPr>
    </p:bg>
    <p:spTree>
      <p:nvGrpSpPr>
        <p:cNvPr id="101" name="Shape 101"/>
        <p:cNvGrpSpPr/>
        <p:nvPr/>
      </p:nvGrpSpPr>
      <p:grpSpPr>
        <a:xfrm>
          <a:off x="0" y="0"/>
          <a:ext cx="0" cy="0"/>
          <a:chOff x="0" y="0"/>
          <a:chExt cx="0" cy="0"/>
        </a:xfrm>
      </p:grpSpPr>
      <p:pic>
        <p:nvPicPr>
          <p:cNvPr id="102" name="Google Shape;102;p17"/>
          <p:cNvPicPr preferRelativeResize="0"/>
          <p:nvPr/>
        </p:nvPicPr>
        <p:blipFill rotWithShape="1">
          <a:blip r:embed="rId2">
            <a:alphaModFix/>
          </a:blip>
          <a:srcRect b="0" l="0" r="2714" t="0"/>
          <a:stretch/>
        </p:blipFill>
        <p:spPr>
          <a:xfrm>
            <a:off x="1464000" y="0"/>
            <a:ext cx="7676252" cy="5143501"/>
          </a:xfrm>
          <a:prstGeom prst="rect">
            <a:avLst/>
          </a:prstGeom>
          <a:noFill/>
          <a:ln>
            <a:noFill/>
          </a:ln>
        </p:spPr>
      </p:pic>
      <p:sp>
        <p:nvSpPr>
          <p:cNvPr id="103" name="Google Shape;103;p17"/>
          <p:cNvSpPr/>
          <p:nvPr/>
        </p:nvSpPr>
        <p:spPr>
          <a:xfrm rot="-5400000">
            <a:off x="2000250" y="-2000250"/>
            <a:ext cx="5143500" cy="9144000"/>
          </a:xfrm>
          <a:prstGeom prst="rect">
            <a:avLst/>
          </a:prstGeom>
          <a:gradFill>
            <a:gsLst>
              <a:gs pos="0">
                <a:srgbClr val="0E84F7"/>
              </a:gs>
              <a:gs pos="46000">
                <a:srgbClr val="0E84F7">
                  <a:alpha val="51372"/>
                </a:srgbClr>
              </a:gs>
              <a:gs pos="100000">
                <a:srgbClr val="FFFFFF">
                  <a:alpha val="0"/>
                </a:srgbClr>
              </a:gs>
            </a:gsLst>
            <a:lin ang="5400012"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17"/>
          <p:cNvSpPr/>
          <p:nvPr/>
        </p:nvSpPr>
        <p:spPr>
          <a:xfrm rot="-5400000">
            <a:off x="2550950" y="-1449450"/>
            <a:ext cx="5143500" cy="8042400"/>
          </a:xfrm>
          <a:prstGeom prst="rect">
            <a:avLst/>
          </a:prstGeom>
          <a:gradFill>
            <a:gsLst>
              <a:gs pos="0">
                <a:srgbClr val="0E84F7"/>
              </a:gs>
              <a:gs pos="46000">
                <a:srgbClr val="0E84F7">
                  <a:alpha val="51372"/>
                </a:srgbClr>
              </a:gs>
              <a:gs pos="100000">
                <a:srgbClr val="FFFFFF">
                  <a:alpha val="0"/>
                </a:srgbClr>
              </a:gs>
            </a:gsLst>
            <a:lin ang="5400012"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5" name="Google Shape;105;p17" title="Connection Waves_LARGE-04.png"/>
          <p:cNvPicPr preferRelativeResize="0"/>
          <p:nvPr/>
        </p:nvPicPr>
        <p:blipFill rotWithShape="1">
          <a:blip r:embed="rId3">
            <a:alphaModFix/>
          </a:blip>
          <a:srcRect b="11590" l="0" r="5722" t="0"/>
          <a:stretch/>
        </p:blipFill>
        <p:spPr>
          <a:xfrm flipH="1">
            <a:off x="0" y="2715025"/>
            <a:ext cx="9144000" cy="2428474"/>
          </a:xfrm>
          <a:prstGeom prst="rect">
            <a:avLst/>
          </a:prstGeom>
          <a:noFill/>
          <a:ln>
            <a:noFill/>
          </a:ln>
        </p:spPr>
      </p:pic>
      <p:sp>
        <p:nvSpPr>
          <p:cNvPr id="106" name="Google Shape;106;p17"/>
          <p:cNvSpPr txBox="1"/>
          <p:nvPr>
            <p:ph type="ctrTitle"/>
          </p:nvPr>
        </p:nvSpPr>
        <p:spPr>
          <a:xfrm>
            <a:off x="572275" y="221000"/>
            <a:ext cx="4593900" cy="1774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lt1"/>
              </a:buClr>
              <a:buSzPts val="3300"/>
              <a:buFont typeface="Poppins"/>
              <a:buNone/>
              <a:defRPr b="1" sz="3300">
                <a:solidFill>
                  <a:schemeClr val="lt1"/>
                </a:solidFill>
                <a:latin typeface="Poppins"/>
                <a:ea typeface="Poppins"/>
                <a:cs typeface="Poppins"/>
                <a:sym typeface="Poppins"/>
              </a:defRPr>
            </a:lvl1pPr>
            <a:lvl2pPr lvl="1"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2pPr>
            <a:lvl3pPr lvl="2"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3pPr>
            <a:lvl4pPr lvl="3"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4pPr>
            <a:lvl5pPr lvl="4"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5pPr>
            <a:lvl6pPr lvl="5"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6pPr>
            <a:lvl7pPr lvl="6"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7pPr>
            <a:lvl8pPr lvl="7"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8pPr>
            <a:lvl9pPr lvl="8"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9pPr>
          </a:lstStyle>
          <a:p/>
        </p:txBody>
      </p:sp>
      <p:sp>
        <p:nvSpPr>
          <p:cNvPr id="107" name="Google Shape;107;p17"/>
          <p:cNvSpPr txBox="1"/>
          <p:nvPr>
            <p:ph idx="1" type="subTitle"/>
          </p:nvPr>
        </p:nvSpPr>
        <p:spPr>
          <a:xfrm>
            <a:off x="572275" y="1966425"/>
            <a:ext cx="4152000" cy="792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FFD856"/>
              </a:buClr>
              <a:buSzPts val="2400"/>
              <a:buFont typeface="Poppins SemiBold"/>
              <a:buNone/>
              <a:defRPr sz="2400">
                <a:solidFill>
                  <a:srgbClr val="FFD856"/>
                </a:solidFill>
                <a:latin typeface="Poppins SemiBold"/>
                <a:ea typeface="Poppins SemiBold"/>
                <a:cs typeface="Poppins SemiBold"/>
                <a:sym typeface="Poppins SemiBold"/>
              </a:defRPr>
            </a:lvl1pPr>
            <a:lvl2pPr lvl="1"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City">
  <p:cSld name="TITLE_AND_BODY_1_2">
    <p:spTree>
      <p:nvGrpSpPr>
        <p:cNvPr id="108" name="Shape 108"/>
        <p:cNvGrpSpPr/>
        <p:nvPr/>
      </p:nvGrpSpPr>
      <p:grpSpPr>
        <a:xfrm>
          <a:off x="0" y="0"/>
          <a:ext cx="0" cy="0"/>
          <a:chOff x="0" y="0"/>
          <a:chExt cx="0" cy="0"/>
        </a:xfrm>
      </p:grpSpPr>
      <p:sp>
        <p:nvSpPr>
          <p:cNvPr id="109" name="Google Shape;109;p18"/>
          <p:cNvSpPr/>
          <p:nvPr/>
        </p:nvSpPr>
        <p:spPr>
          <a:xfrm>
            <a:off x="-50" y="-75"/>
            <a:ext cx="4029000" cy="5143500"/>
          </a:xfrm>
          <a:prstGeom prst="rect">
            <a:avLst/>
          </a:prstGeom>
          <a:solidFill>
            <a:srgbClr val="1D033E"/>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id="110" name="Google Shape;110;p18"/>
          <p:cNvPicPr preferRelativeResize="0"/>
          <p:nvPr/>
        </p:nvPicPr>
        <p:blipFill rotWithShape="1">
          <a:blip r:embed="rId2">
            <a:alphaModFix amt="57000"/>
          </a:blip>
          <a:srcRect b="3852" l="37576" r="18085" t="11106"/>
          <a:stretch/>
        </p:blipFill>
        <p:spPr>
          <a:xfrm>
            <a:off x="-25" y="-75"/>
            <a:ext cx="4029076" cy="5143499"/>
          </a:xfrm>
          <a:prstGeom prst="rect">
            <a:avLst/>
          </a:prstGeom>
          <a:noFill/>
          <a:ln>
            <a:noFill/>
          </a:ln>
        </p:spPr>
      </p:pic>
      <p:sp>
        <p:nvSpPr>
          <p:cNvPr id="111" name="Google Shape;111;p18"/>
          <p:cNvSpPr txBox="1"/>
          <p:nvPr>
            <p:ph idx="1" type="body"/>
          </p:nvPr>
        </p:nvSpPr>
        <p:spPr>
          <a:xfrm>
            <a:off x="4441075" y="1540775"/>
            <a:ext cx="4314900" cy="28551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Font typeface="Poppins"/>
              <a:buChar char="●"/>
              <a:defRPr b="1">
                <a:solidFill>
                  <a:srgbClr val="3D3D3D"/>
                </a:solidFill>
                <a:latin typeface="Poppins"/>
                <a:ea typeface="Poppins"/>
                <a:cs typeface="Poppins"/>
                <a:sym typeface="Poppins"/>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
        <p:nvSpPr>
          <p:cNvPr id="112" name="Google Shape;112;p18"/>
          <p:cNvSpPr txBox="1"/>
          <p:nvPr>
            <p:ph type="title"/>
          </p:nvPr>
        </p:nvSpPr>
        <p:spPr>
          <a:xfrm>
            <a:off x="4441075" y="376175"/>
            <a:ext cx="44952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0E84F7"/>
              </a:buClr>
              <a:buSzPts val="3000"/>
              <a:buNone/>
              <a:defRPr sz="3000">
                <a:solidFill>
                  <a:srgbClr val="0E84F7"/>
                </a:solidFill>
                <a:highlight>
                  <a:schemeClr val="lt1"/>
                </a:highlight>
              </a:defRPr>
            </a:lvl1pPr>
            <a:lvl2pPr lvl="1" algn="l">
              <a:lnSpc>
                <a:spcPct val="100000"/>
              </a:lnSpc>
              <a:spcBef>
                <a:spcPts val="0"/>
              </a:spcBef>
              <a:spcAft>
                <a:spcPts val="0"/>
              </a:spcAft>
              <a:buClr>
                <a:srgbClr val="0E84F7"/>
              </a:buClr>
              <a:buSzPts val="2800"/>
              <a:buNone/>
              <a:defRPr>
                <a:solidFill>
                  <a:srgbClr val="0E84F7"/>
                </a:solidFill>
              </a:defRPr>
            </a:lvl2pPr>
            <a:lvl3pPr lvl="2" algn="l">
              <a:lnSpc>
                <a:spcPct val="100000"/>
              </a:lnSpc>
              <a:spcBef>
                <a:spcPts val="0"/>
              </a:spcBef>
              <a:spcAft>
                <a:spcPts val="0"/>
              </a:spcAft>
              <a:buClr>
                <a:srgbClr val="0E84F7"/>
              </a:buClr>
              <a:buSzPts val="2800"/>
              <a:buNone/>
              <a:defRPr>
                <a:solidFill>
                  <a:srgbClr val="0E84F7"/>
                </a:solidFill>
              </a:defRPr>
            </a:lvl3pPr>
            <a:lvl4pPr lvl="3" algn="l">
              <a:lnSpc>
                <a:spcPct val="100000"/>
              </a:lnSpc>
              <a:spcBef>
                <a:spcPts val="0"/>
              </a:spcBef>
              <a:spcAft>
                <a:spcPts val="0"/>
              </a:spcAft>
              <a:buClr>
                <a:srgbClr val="0E84F7"/>
              </a:buClr>
              <a:buSzPts val="2800"/>
              <a:buNone/>
              <a:defRPr>
                <a:solidFill>
                  <a:srgbClr val="0E84F7"/>
                </a:solidFill>
              </a:defRPr>
            </a:lvl4pPr>
            <a:lvl5pPr lvl="4" algn="l">
              <a:lnSpc>
                <a:spcPct val="100000"/>
              </a:lnSpc>
              <a:spcBef>
                <a:spcPts val="0"/>
              </a:spcBef>
              <a:spcAft>
                <a:spcPts val="0"/>
              </a:spcAft>
              <a:buClr>
                <a:srgbClr val="0E84F7"/>
              </a:buClr>
              <a:buSzPts val="2800"/>
              <a:buNone/>
              <a:defRPr>
                <a:solidFill>
                  <a:srgbClr val="0E84F7"/>
                </a:solidFill>
              </a:defRPr>
            </a:lvl5pPr>
            <a:lvl6pPr lvl="5" algn="l">
              <a:lnSpc>
                <a:spcPct val="100000"/>
              </a:lnSpc>
              <a:spcBef>
                <a:spcPts val="0"/>
              </a:spcBef>
              <a:spcAft>
                <a:spcPts val="0"/>
              </a:spcAft>
              <a:buClr>
                <a:srgbClr val="0E84F7"/>
              </a:buClr>
              <a:buSzPts val="2800"/>
              <a:buNone/>
              <a:defRPr>
                <a:solidFill>
                  <a:srgbClr val="0E84F7"/>
                </a:solidFill>
              </a:defRPr>
            </a:lvl6pPr>
            <a:lvl7pPr lvl="6" algn="l">
              <a:lnSpc>
                <a:spcPct val="100000"/>
              </a:lnSpc>
              <a:spcBef>
                <a:spcPts val="0"/>
              </a:spcBef>
              <a:spcAft>
                <a:spcPts val="0"/>
              </a:spcAft>
              <a:buClr>
                <a:srgbClr val="0E84F7"/>
              </a:buClr>
              <a:buSzPts val="2800"/>
              <a:buNone/>
              <a:defRPr>
                <a:solidFill>
                  <a:srgbClr val="0E84F7"/>
                </a:solidFill>
              </a:defRPr>
            </a:lvl7pPr>
            <a:lvl8pPr lvl="7" algn="l">
              <a:lnSpc>
                <a:spcPct val="100000"/>
              </a:lnSpc>
              <a:spcBef>
                <a:spcPts val="0"/>
              </a:spcBef>
              <a:spcAft>
                <a:spcPts val="0"/>
              </a:spcAft>
              <a:buClr>
                <a:srgbClr val="0E84F7"/>
              </a:buClr>
              <a:buSzPts val="2800"/>
              <a:buNone/>
              <a:defRPr>
                <a:solidFill>
                  <a:srgbClr val="0E84F7"/>
                </a:solidFill>
              </a:defRPr>
            </a:lvl8pPr>
            <a:lvl9pPr lvl="8" algn="l">
              <a:lnSpc>
                <a:spcPct val="100000"/>
              </a:lnSpc>
              <a:spcBef>
                <a:spcPts val="0"/>
              </a:spcBef>
              <a:spcAft>
                <a:spcPts val="0"/>
              </a:spcAft>
              <a:buClr>
                <a:srgbClr val="0E84F7"/>
              </a:buClr>
              <a:buSzPts val="2800"/>
              <a:buNone/>
              <a:defRPr>
                <a:solidFill>
                  <a:srgbClr val="0E84F7"/>
                </a:solidFill>
              </a:defRPr>
            </a:lvl9pPr>
          </a:lstStyle>
          <a:p/>
        </p:txBody>
      </p:sp>
      <p:sp>
        <p:nvSpPr>
          <p:cNvPr id="113" name="Google Shape;113;p18"/>
          <p:cNvSpPr/>
          <p:nvPr/>
        </p:nvSpPr>
        <p:spPr>
          <a:xfrm rot="10800000">
            <a:off x="25" y="1457182"/>
            <a:ext cx="4029000" cy="3675000"/>
          </a:xfrm>
          <a:prstGeom prst="rect">
            <a:avLst/>
          </a:prstGeom>
          <a:gradFill>
            <a:gsLst>
              <a:gs pos="0">
                <a:srgbClr val="1D033E"/>
              </a:gs>
              <a:gs pos="100000">
                <a:srgbClr val="FFFFFF">
                  <a:alpha val="0"/>
                </a:srgbClr>
              </a:gs>
            </a:gsLst>
            <a:lin ang="5400700"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id="114" name="Google Shape;114;p18"/>
          <p:cNvPicPr preferRelativeResize="0"/>
          <p:nvPr/>
        </p:nvPicPr>
        <p:blipFill rotWithShape="1">
          <a:blip r:embed="rId3">
            <a:alphaModFix/>
          </a:blip>
          <a:srcRect b="23353" l="0" r="0" t="-3085"/>
          <a:stretch/>
        </p:blipFill>
        <p:spPr>
          <a:xfrm>
            <a:off x="2116263" y="4550937"/>
            <a:ext cx="1287101" cy="289125"/>
          </a:xfrm>
          <a:prstGeom prst="rect">
            <a:avLst/>
          </a:prstGeom>
          <a:noFill/>
          <a:ln>
            <a:noFill/>
          </a:ln>
        </p:spPr>
      </p:pic>
      <p:pic>
        <p:nvPicPr>
          <p:cNvPr id="115" name="Google Shape;115;p18"/>
          <p:cNvPicPr preferRelativeResize="0"/>
          <p:nvPr/>
        </p:nvPicPr>
        <p:blipFill rotWithShape="1">
          <a:blip r:embed="rId4">
            <a:alphaModFix/>
          </a:blip>
          <a:srcRect b="0" l="0" r="0" t="0"/>
          <a:stretch/>
        </p:blipFill>
        <p:spPr>
          <a:xfrm>
            <a:off x="625526" y="4472078"/>
            <a:ext cx="1238798" cy="446842"/>
          </a:xfrm>
          <a:prstGeom prst="rect">
            <a:avLst/>
          </a:prstGeom>
          <a:noFill/>
          <a:ln>
            <a:noFill/>
          </a:ln>
        </p:spPr>
      </p:pic>
      <p:sp>
        <p:nvSpPr>
          <p:cNvPr id="116" name="Google Shape;116;p18"/>
          <p:cNvSpPr/>
          <p:nvPr/>
        </p:nvSpPr>
        <p:spPr>
          <a:xfrm>
            <a:off x="-50" y="-75"/>
            <a:ext cx="4029000" cy="5143500"/>
          </a:xfrm>
          <a:prstGeom prst="rect">
            <a:avLst/>
          </a:prstGeom>
          <a:solidFill>
            <a:srgbClr val="1D033E"/>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id="117" name="Google Shape;117;p18"/>
          <p:cNvPicPr preferRelativeResize="0"/>
          <p:nvPr/>
        </p:nvPicPr>
        <p:blipFill rotWithShape="1">
          <a:blip r:embed="rId2">
            <a:alphaModFix amt="57000"/>
          </a:blip>
          <a:srcRect b="3852" l="37576" r="18085" t="11106"/>
          <a:stretch/>
        </p:blipFill>
        <p:spPr>
          <a:xfrm>
            <a:off x="-25" y="-75"/>
            <a:ext cx="4029076" cy="5143499"/>
          </a:xfrm>
          <a:prstGeom prst="rect">
            <a:avLst/>
          </a:prstGeom>
          <a:noFill/>
          <a:ln>
            <a:noFill/>
          </a:ln>
        </p:spPr>
      </p:pic>
      <p:sp>
        <p:nvSpPr>
          <p:cNvPr id="118" name="Google Shape;118;p18"/>
          <p:cNvSpPr/>
          <p:nvPr/>
        </p:nvSpPr>
        <p:spPr>
          <a:xfrm rot="10800000">
            <a:off x="25" y="1457182"/>
            <a:ext cx="4029000" cy="3675000"/>
          </a:xfrm>
          <a:prstGeom prst="rect">
            <a:avLst/>
          </a:prstGeom>
          <a:gradFill>
            <a:gsLst>
              <a:gs pos="0">
                <a:srgbClr val="1D033E"/>
              </a:gs>
              <a:gs pos="100000">
                <a:srgbClr val="FFFFFF">
                  <a:alpha val="0"/>
                </a:srgbClr>
              </a:gs>
            </a:gsLst>
            <a:lin ang="5400700"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id="119" name="Google Shape;119;p18"/>
          <p:cNvPicPr preferRelativeResize="0"/>
          <p:nvPr/>
        </p:nvPicPr>
        <p:blipFill rotWithShape="1">
          <a:blip r:embed="rId3">
            <a:alphaModFix/>
          </a:blip>
          <a:srcRect b="23353" l="0" r="0" t="-3085"/>
          <a:stretch/>
        </p:blipFill>
        <p:spPr>
          <a:xfrm>
            <a:off x="2140599" y="4395875"/>
            <a:ext cx="1287101" cy="289125"/>
          </a:xfrm>
          <a:prstGeom prst="rect">
            <a:avLst/>
          </a:prstGeom>
          <a:noFill/>
          <a:ln>
            <a:noFill/>
          </a:ln>
        </p:spPr>
      </p:pic>
      <p:pic>
        <p:nvPicPr>
          <p:cNvPr id="120" name="Google Shape;120;p18"/>
          <p:cNvPicPr preferRelativeResize="0"/>
          <p:nvPr/>
        </p:nvPicPr>
        <p:blipFill rotWithShape="1">
          <a:blip r:embed="rId4">
            <a:alphaModFix/>
          </a:blip>
          <a:srcRect b="0" l="0" r="0" t="0"/>
          <a:stretch/>
        </p:blipFill>
        <p:spPr>
          <a:xfrm>
            <a:off x="493251" y="3653156"/>
            <a:ext cx="1238798" cy="446842"/>
          </a:xfrm>
          <a:prstGeom prst="rect">
            <a:avLst/>
          </a:prstGeom>
          <a:noFill/>
          <a:ln>
            <a:noFill/>
          </a:ln>
        </p:spPr>
      </p:pic>
      <p:pic>
        <p:nvPicPr>
          <p:cNvPr id="121" name="Google Shape;121;p18"/>
          <p:cNvPicPr preferRelativeResize="0"/>
          <p:nvPr/>
        </p:nvPicPr>
        <p:blipFill rotWithShape="1">
          <a:blip r:embed="rId5">
            <a:alphaModFix/>
          </a:blip>
          <a:srcRect b="0" l="0" r="0" t="0"/>
          <a:stretch/>
        </p:blipFill>
        <p:spPr>
          <a:xfrm>
            <a:off x="504226" y="3932000"/>
            <a:ext cx="1216850" cy="1216850"/>
          </a:xfrm>
          <a:prstGeom prst="rect">
            <a:avLst/>
          </a:prstGeom>
          <a:noFill/>
          <a:ln>
            <a:noFill/>
          </a:ln>
        </p:spPr>
      </p:pic>
      <p:pic>
        <p:nvPicPr>
          <p:cNvPr id="122" name="Google Shape;122;p18"/>
          <p:cNvPicPr preferRelativeResize="0"/>
          <p:nvPr/>
        </p:nvPicPr>
        <p:blipFill rotWithShape="1">
          <a:blip r:embed="rId6">
            <a:alphaModFix/>
          </a:blip>
          <a:srcRect b="0" l="0" r="0" t="0"/>
          <a:stretch/>
        </p:blipFill>
        <p:spPr>
          <a:xfrm>
            <a:off x="2034750" y="3689227"/>
            <a:ext cx="1498800" cy="3747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type="secHead">
  <p:cSld name="SECTION_HEADER">
    <p:bg>
      <p:bgPr>
        <a:solidFill>
          <a:schemeClr val="lt1"/>
        </a:solidFill>
      </p:bgPr>
    </p:bg>
    <p:spTree>
      <p:nvGrpSpPr>
        <p:cNvPr id="123" name="Shape 123"/>
        <p:cNvGrpSpPr/>
        <p:nvPr/>
      </p:nvGrpSpPr>
      <p:grpSpPr>
        <a:xfrm>
          <a:off x="0" y="0"/>
          <a:ext cx="0" cy="0"/>
          <a:chOff x="0" y="0"/>
          <a:chExt cx="0" cy="0"/>
        </a:xfrm>
      </p:grpSpPr>
      <p:pic>
        <p:nvPicPr>
          <p:cNvPr id="124" name="Google Shape;124;p19"/>
          <p:cNvPicPr preferRelativeResize="0"/>
          <p:nvPr/>
        </p:nvPicPr>
        <p:blipFill rotWithShape="1">
          <a:blip r:embed="rId2">
            <a:alphaModFix/>
          </a:blip>
          <a:srcRect b="0" l="0" r="0" t="0"/>
          <a:stretch/>
        </p:blipFill>
        <p:spPr>
          <a:xfrm>
            <a:off x="0" y="51"/>
            <a:ext cx="9144000" cy="5143449"/>
          </a:xfrm>
          <a:prstGeom prst="rect">
            <a:avLst/>
          </a:prstGeom>
          <a:noFill/>
          <a:ln>
            <a:noFill/>
          </a:ln>
        </p:spPr>
      </p:pic>
      <p:sp>
        <p:nvSpPr>
          <p:cNvPr id="125" name="Google Shape;125;p19"/>
          <p:cNvSpPr txBox="1"/>
          <p:nvPr>
            <p:ph type="title"/>
          </p:nvPr>
        </p:nvSpPr>
        <p:spPr>
          <a:xfrm>
            <a:off x="683250" y="2079738"/>
            <a:ext cx="77775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1pPr>
            <a:lvl2pPr lvl="1"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2pPr>
            <a:lvl3pPr lvl="2"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3pPr>
            <a:lvl4pPr lvl="3"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4pPr>
            <a:lvl5pPr lvl="4"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5pPr>
            <a:lvl6pPr lvl="5"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6pPr>
            <a:lvl7pPr lvl="6"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7pPr>
            <a:lvl8pPr lvl="7"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8pPr>
            <a:lvl9pPr lvl="8"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imple 1">
  <p:cSld name="CUSTOM">
    <p:spTree>
      <p:nvGrpSpPr>
        <p:cNvPr id="126" name="Shape 126"/>
        <p:cNvGrpSpPr/>
        <p:nvPr/>
      </p:nvGrpSpPr>
      <p:grpSpPr>
        <a:xfrm>
          <a:off x="0" y="0"/>
          <a:ext cx="0" cy="0"/>
          <a:chOff x="0" y="0"/>
          <a:chExt cx="0" cy="0"/>
        </a:xfrm>
      </p:grpSpPr>
      <p:pic>
        <p:nvPicPr>
          <p:cNvPr id="127" name="Google Shape;127;p20"/>
          <p:cNvPicPr preferRelativeResize="0"/>
          <p:nvPr/>
        </p:nvPicPr>
        <p:blipFill rotWithShape="1">
          <a:blip r:embed="rId2">
            <a:alphaModFix/>
          </a:blip>
          <a:srcRect b="40651" l="11060" r="97" t="-502"/>
          <a:stretch/>
        </p:blipFill>
        <p:spPr>
          <a:xfrm flipH="1" rot="7">
            <a:off x="0" y="3398806"/>
            <a:ext cx="9144000" cy="1744684"/>
          </a:xfrm>
          <a:prstGeom prst="rect">
            <a:avLst/>
          </a:prstGeom>
          <a:noFill/>
          <a:ln>
            <a:noFill/>
          </a:ln>
        </p:spPr>
      </p:pic>
      <p:sp>
        <p:nvSpPr>
          <p:cNvPr id="128" name="Google Shape;128;p20"/>
          <p:cNvSpPr txBox="1"/>
          <p:nvPr>
            <p:ph type="title"/>
          </p:nvPr>
        </p:nvSpPr>
        <p:spPr>
          <a:xfrm>
            <a:off x="540300" y="445025"/>
            <a:ext cx="61668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1D033E"/>
              </a:buClr>
              <a:buSzPts val="2800"/>
              <a:buNone/>
              <a:defRPr>
                <a:solidFill>
                  <a:srgbClr val="1D033E"/>
                </a:solidFill>
              </a:defRPr>
            </a:lvl1pPr>
            <a:lvl2pPr lvl="1" algn="l">
              <a:lnSpc>
                <a:spcPct val="100000"/>
              </a:lnSpc>
              <a:spcBef>
                <a:spcPts val="0"/>
              </a:spcBef>
              <a:spcAft>
                <a:spcPts val="0"/>
              </a:spcAft>
              <a:buClr>
                <a:srgbClr val="1D033E"/>
              </a:buClr>
              <a:buSzPts val="2800"/>
              <a:buNone/>
              <a:defRPr>
                <a:solidFill>
                  <a:srgbClr val="1D033E"/>
                </a:solidFill>
              </a:defRPr>
            </a:lvl2pPr>
            <a:lvl3pPr lvl="2" algn="l">
              <a:lnSpc>
                <a:spcPct val="100000"/>
              </a:lnSpc>
              <a:spcBef>
                <a:spcPts val="0"/>
              </a:spcBef>
              <a:spcAft>
                <a:spcPts val="0"/>
              </a:spcAft>
              <a:buClr>
                <a:srgbClr val="1D033E"/>
              </a:buClr>
              <a:buSzPts val="2800"/>
              <a:buNone/>
              <a:defRPr>
                <a:solidFill>
                  <a:srgbClr val="1D033E"/>
                </a:solidFill>
              </a:defRPr>
            </a:lvl3pPr>
            <a:lvl4pPr lvl="3" algn="l">
              <a:lnSpc>
                <a:spcPct val="100000"/>
              </a:lnSpc>
              <a:spcBef>
                <a:spcPts val="0"/>
              </a:spcBef>
              <a:spcAft>
                <a:spcPts val="0"/>
              </a:spcAft>
              <a:buClr>
                <a:srgbClr val="1D033E"/>
              </a:buClr>
              <a:buSzPts val="2800"/>
              <a:buNone/>
              <a:defRPr>
                <a:solidFill>
                  <a:srgbClr val="1D033E"/>
                </a:solidFill>
              </a:defRPr>
            </a:lvl4pPr>
            <a:lvl5pPr lvl="4" algn="l">
              <a:lnSpc>
                <a:spcPct val="100000"/>
              </a:lnSpc>
              <a:spcBef>
                <a:spcPts val="0"/>
              </a:spcBef>
              <a:spcAft>
                <a:spcPts val="0"/>
              </a:spcAft>
              <a:buClr>
                <a:srgbClr val="1D033E"/>
              </a:buClr>
              <a:buSzPts val="2800"/>
              <a:buNone/>
              <a:defRPr>
                <a:solidFill>
                  <a:srgbClr val="1D033E"/>
                </a:solidFill>
              </a:defRPr>
            </a:lvl5pPr>
            <a:lvl6pPr lvl="5" algn="l">
              <a:lnSpc>
                <a:spcPct val="100000"/>
              </a:lnSpc>
              <a:spcBef>
                <a:spcPts val="0"/>
              </a:spcBef>
              <a:spcAft>
                <a:spcPts val="0"/>
              </a:spcAft>
              <a:buClr>
                <a:srgbClr val="1D033E"/>
              </a:buClr>
              <a:buSzPts val="2800"/>
              <a:buNone/>
              <a:defRPr>
                <a:solidFill>
                  <a:srgbClr val="1D033E"/>
                </a:solidFill>
              </a:defRPr>
            </a:lvl6pPr>
            <a:lvl7pPr lvl="6" algn="l">
              <a:lnSpc>
                <a:spcPct val="100000"/>
              </a:lnSpc>
              <a:spcBef>
                <a:spcPts val="0"/>
              </a:spcBef>
              <a:spcAft>
                <a:spcPts val="0"/>
              </a:spcAft>
              <a:buClr>
                <a:srgbClr val="1D033E"/>
              </a:buClr>
              <a:buSzPts val="2800"/>
              <a:buNone/>
              <a:defRPr>
                <a:solidFill>
                  <a:srgbClr val="1D033E"/>
                </a:solidFill>
              </a:defRPr>
            </a:lvl7pPr>
            <a:lvl8pPr lvl="7" algn="l">
              <a:lnSpc>
                <a:spcPct val="100000"/>
              </a:lnSpc>
              <a:spcBef>
                <a:spcPts val="0"/>
              </a:spcBef>
              <a:spcAft>
                <a:spcPts val="0"/>
              </a:spcAft>
              <a:buClr>
                <a:srgbClr val="1D033E"/>
              </a:buClr>
              <a:buSzPts val="2800"/>
              <a:buNone/>
              <a:defRPr>
                <a:solidFill>
                  <a:srgbClr val="1D033E"/>
                </a:solidFill>
              </a:defRPr>
            </a:lvl8pPr>
            <a:lvl9pPr lvl="8" algn="l">
              <a:lnSpc>
                <a:spcPct val="100000"/>
              </a:lnSpc>
              <a:spcBef>
                <a:spcPts val="0"/>
              </a:spcBef>
              <a:spcAft>
                <a:spcPts val="0"/>
              </a:spcAft>
              <a:buClr>
                <a:srgbClr val="1D033E"/>
              </a:buClr>
              <a:buSzPts val="2800"/>
              <a:buNone/>
              <a:defRPr>
                <a:solidFill>
                  <a:srgbClr val="1D033E"/>
                </a:solidFill>
              </a:defRPr>
            </a:lvl9pPr>
          </a:lstStyle>
          <a:p/>
        </p:txBody>
      </p:sp>
      <p:sp>
        <p:nvSpPr>
          <p:cNvPr id="129" name="Google Shape;129;p20"/>
          <p:cNvSpPr txBox="1"/>
          <p:nvPr>
            <p:ph idx="1" type="body"/>
          </p:nvPr>
        </p:nvSpPr>
        <p:spPr>
          <a:xfrm>
            <a:off x="540300" y="1152475"/>
            <a:ext cx="5299800" cy="35106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solidFill>
          <a:schemeClr val="lt1"/>
        </a:solidFill>
      </p:bgPr>
    </p:bg>
    <p:spTree>
      <p:nvGrpSpPr>
        <p:cNvPr id="130" name="Shape 130"/>
        <p:cNvGrpSpPr/>
        <p:nvPr/>
      </p:nvGrpSpPr>
      <p:grpSpPr>
        <a:xfrm>
          <a:off x="0" y="0"/>
          <a:ext cx="0" cy="0"/>
          <a:chOff x="0" y="0"/>
          <a:chExt cx="0" cy="0"/>
        </a:xfrm>
      </p:grpSpPr>
      <p:pic>
        <p:nvPicPr>
          <p:cNvPr id="131" name="Google Shape;131;p21"/>
          <p:cNvPicPr preferRelativeResize="0"/>
          <p:nvPr/>
        </p:nvPicPr>
        <p:blipFill rotWithShape="1">
          <a:blip r:embed="rId2">
            <a:alphaModFix/>
          </a:blip>
          <a:srcRect b="0" l="0" r="0" t="0"/>
          <a:stretch/>
        </p:blipFill>
        <p:spPr>
          <a:xfrm>
            <a:off x="0" y="51"/>
            <a:ext cx="9144000" cy="5143449"/>
          </a:xfrm>
          <a:prstGeom prst="rect">
            <a:avLst/>
          </a:prstGeom>
          <a:noFill/>
          <a:ln>
            <a:noFill/>
          </a:ln>
        </p:spPr>
      </p:pic>
      <p:sp>
        <p:nvSpPr>
          <p:cNvPr id="132" name="Google Shape;132;p21"/>
          <p:cNvSpPr txBox="1"/>
          <p:nvPr>
            <p:ph type="title"/>
          </p:nvPr>
        </p:nvSpPr>
        <p:spPr>
          <a:xfrm>
            <a:off x="683250" y="2079738"/>
            <a:ext cx="77775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1pPr>
            <a:lvl2pPr lvl="1"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2pPr>
            <a:lvl3pPr lvl="2"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3pPr>
            <a:lvl4pPr lvl="3"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4pPr>
            <a:lvl5pPr lvl="4"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5pPr>
            <a:lvl6pPr lvl="5"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6pPr>
            <a:lvl7pPr lvl="6"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7pPr>
            <a:lvl8pPr lvl="7"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8pPr>
            <a:lvl9pPr lvl="8"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9pPr>
          </a:lstStyle>
          <a:p/>
        </p:txBody>
      </p:sp>
      <p:sp>
        <p:nvSpPr>
          <p:cNvPr id="133" name="Google Shape;133;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imple 2">
  <p:cSld name="CUSTOM_1">
    <p:spTree>
      <p:nvGrpSpPr>
        <p:cNvPr id="13" name="Shape 13"/>
        <p:cNvGrpSpPr/>
        <p:nvPr/>
      </p:nvGrpSpPr>
      <p:grpSpPr>
        <a:xfrm>
          <a:off x="0" y="0"/>
          <a:ext cx="0" cy="0"/>
          <a:chOff x="0" y="0"/>
          <a:chExt cx="0" cy="0"/>
        </a:xfrm>
      </p:grpSpPr>
      <p:sp>
        <p:nvSpPr>
          <p:cNvPr id="14" name="Google Shape;14;p3"/>
          <p:cNvSpPr txBox="1"/>
          <p:nvPr>
            <p:ph type="title"/>
          </p:nvPr>
        </p:nvSpPr>
        <p:spPr>
          <a:xfrm>
            <a:off x="540300" y="445025"/>
            <a:ext cx="61668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1D033E"/>
              </a:buClr>
              <a:buSzPts val="2800"/>
              <a:buNone/>
              <a:defRPr>
                <a:solidFill>
                  <a:srgbClr val="1D033E"/>
                </a:solidFill>
              </a:defRPr>
            </a:lvl1pPr>
            <a:lvl2pPr lvl="1" rtl="0">
              <a:spcBef>
                <a:spcPts val="0"/>
              </a:spcBef>
              <a:spcAft>
                <a:spcPts val="0"/>
              </a:spcAft>
              <a:buClr>
                <a:srgbClr val="1D033E"/>
              </a:buClr>
              <a:buSzPts val="2800"/>
              <a:buNone/>
              <a:defRPr>
                <a:solidFill>
                  <a:srgbClr val="1D033E"/>
                </a:solidFill>
              </a:defRPr>
            </a:lvl2pPr>
            <a:lvl3pPr lvl="2" rtl="0">
              <a:spcBef>
                <a:spcPts val="0"/>
              </a:spcBef>
              <a:spcAft>
                <a:spcPts val="0"/>
              </a:spcAft>
              <a:buClr>
                <a:srgbClr val="1D033E"/>
              </a:buClr>
              <a:buSzPts val="2800"/>
              <a:buNone/>
              <a:defRPr>
                <a:solidFill>
                  <a:srgbClr val="1D033E"/>
                </a:solidFill>
              </a:defRPr>
            </a:lvl3pPr>
            <a:lvl4pPr lvl="3" rtl="0">
              <a:spcBef>
                <a:spcPts val="0"/>
              </a:spcBef>
              <a:spcAft>
                <a:spcPts val="0"/>
              </a:spcAft>
              <a:buClr>
                <a:srgbClr val="1D033E"/>
              </a:buClr>
              <a:buSzPts val="2800"/>
              <a:buNone/>
              <a:defRPr>
                <a:solidFill>
                  <a:srgbClr val="1D033E"/>
                </a:solidFill>
              </a:defRPr>
            </a:lvl4pPr>
            <a:lvl5pPr lvl="4" rtl="0">
              <a:spcBef>
                <a:spcPts val="0"/>
              </a:spcBef>
              <a:spcAft>
                <a:spcPts val="0"/>
              </a:spcAft>
              <a:buClr>
                <a:srgbClr val="1D033E"/>
              </a:buClr>
              <a:buSzPts val="2800"/>
              <a:buNone/>
              <a:defRPr>
                <a:solidFill>
                  <a:srgbClr val="1D033E"/>
                </a:solidFill>
              </a:defRPr>
            </a:lvl5pPr>
            <a:lvl6pPr lvl="5" rtl="0">
              <a:spcBef>
                <a:spcPts val="0"/>
              </a:spcBef>
              <a:spcAft>
                <a:spcPts val="0"/>
              </a:spcAft>
              <a:buClr>
                <a:srgbClr val="1D033E"/>
              </a:buClr>
              <a:buSzPts val="2800"/>
              <a:buNone/>
              <a:defRPr>
                <a:solidFill>
                  <a:srgbClr val="1D033E"/>
                </a:solidFill>
              </a:defRPr>
            </a:lvl6pPr>
            <a:lvl7pPr lvl="6" rtl="0">
              <a:spcBef>
                <a:spcPts val="0"/>
              </a:spcBef>
              <a:spcAft>
                <a:spcPts val="0"/>
              </a:spcAft>
              <a:buClr>
                <a:srgbClr val="1D033E"/>
              </a:buClr>
              <a:buSzPts val="2800"/>
              <a:buNone/>
              <a:defRPr>
                <a:solidFill>
                  <a:srgbClr val="1D033E"/>
                </a:solidFill>
              </a:defRPr>
            </a:lvl7pPr>
            <a:lvl8pPr lvl="7" rtl="0">
              <a:spcBef>
                <a:spcPts val="0"/>
              </a:spcBef>
              <a:spcAft>
                <a:spcPts val="0"/>
              </a:spcAft>
              <a:buClr>
                <a:srgbClr val="1D033E"/>
              </a:buClr>
              <a:buSzPts val="2800"/>
              <a:buNone/>
              <a:defRPr>
                <a:solidFill>
                  <a:srgbClr val="1D033E"/>
                </a:solidFill>
              </a:defRPr>
            </a:lvl8pPr>
            <a:lvl9pPr lvl="8" rtl="0">
              <a:spcBef>
                <a:spcPts val="0"/>
              </a:spcBef>
              <a:spcAft>
                <a:spcPts val="0"/>
              </a:spcAft>
              <a:buClr>
                <a:srgbClr val="1D033E"/>
              </a:buClr>
              <a:buSzPts val="2800"/>
              <a:buNone/>
              <a:defRPr>
                <a:solidFill>
                  <a:srgbClr val="1D033E"/>
                </a:solidFill>
              </a:defRPr>
            </a:lvl9pPr>
          </a:lstStyle>
          <a:p/>
        </p:txBody>
      </p:sp>
      <p:sp>
        <p:nvSpPr>
          <p:cNvPr id="15" name="Google Shape;15;p3"/>
          <p:cNvSpPr txBox="1"/>
          <p:nvPr>
            <p:ph idx="1" type="body"/>
          </p:nvPr>
        </p:nvSpPr>
        <p:spPr>
          <a:xfrm>
            <a:off x="540300" y="1152475"/>
            <a:ext cx="5299800" cy="35106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3D3D3D"/>
              </a:buClr>
              <a:buSzPts val="1800"/>
              <a:buChar char="●"/>
              <a:defRPr>
                <a:solidFill>
                  <a:srgbClr val="3D3D3D"/>
                </a:solidFill>
              </a:defRPr>
            </a:lvl1pPr>
            <a:lvl2pPr indent="-330200" lvl="1" marL="914400" rtl="0">
              <a:spcBef>
                <a:spcPts val="0"/>
              </a:spcBef>
              <a:spcAft>
                <a:spcPts val="0"/>
              </a:spcAft>
              <a:buClr>
                <a:srgbClr val="3D3D3D"/>
              </a:buClr>
              <a:buSzPts val="1600"/>
              <a:buChar char="○"/>
              <a:defRPr>
                <a:solidFill>
                  <a:srgbClr val="3D3D3D"/>
                </a:solidFill>
              </a:defRPr>
            </a:lvl2pPr>
            <a:lvl3pPr indent="-330200" lvl="2" marL="1371600" rtl="0">
              <a:spcBef>
                <a:spcPts val="0"/>
              </a:spcBef>
              <a:spcAft>
                <a:spcPts val="0"/>
              </a:spcAft>
              <a:buClr>
                <a:srgbClr val="3D3D3D"/>
              </a:buClr>
              <a:buSzPts val="1600"/>
              <a:buChar char="■"/>
              <a:defRPr>
                <a:solidFill>
                  <a:srgbClr val="3D3D3D"/>
                </a:solidFill>
              </a:defRPr>
            </a:lvl3pPr>
            <a:lvl4pPr indent="-317500" lvl="3" marL="1828800" rtl="0">
              <a:spcBef>
                <a:spcPts val="0"/>
              </a:spcBef>
              <a:spcAft>
                <a:spcPts val="0"/>
              </a:spcAft>
              <a:buClr>
                <a:srgbClr val="3D3D3D"/>
              </a:buClr>
              <a:buSzPts val="1400"/>
              <a:buChar char="●"/>
              <a:defRPr>
                <a:solidFill>
                  <a:srgbClr val="3D3D3D"/>
                </a:solidFill>
              </a:defRPr>
            </a:lvl4pPr>
            <a:lvl5pPr indent="-317500" lvl="4" marL="2286000" rtl="0">
              <a:spcBef>
                <a:spcPts val="0"/>
              </a:spcBef>
              <a:spcAft>
                <a:spcPts val="0"/>
              </a:spcAft>
              <a:buClr>
                <a:srgbClr val="3D3D3D"/>
              </a:buClr>
              <a:buSzPts val="1400"/>
              <a:buChar char="○"/>
              <a:defRPr>
                <a:solidFill>
                  <a:srgbClr val="3D3D3D"/>
                </a:solidFill>
              </a:defRPr>
            </a:lvl5pPr>
            <a:lvl6pPr indent="-317500" lvl="5" marL="2743200" rtl="0">
              <a:spcBef>
                <a:spcPts val="0"/>
              </a:spcBef>
              <a:spcAft>
                <a:spcPts val="0"/>
              </a:spcAft>
              <a:buClr>
                <a:srgbClr val="3D3D3D"/>
              </a:buClr>
              <a:buSzPts val="1400"/>
              <a:buChar char="■"/>
              <a:defRPr>
                <a:solidFill>
                  <a:srgbClr val="3D3D3D"/>
                </a:solidFill>
              </a:defRPr>
            </a:lvl6pPr>
            <a:lvl7pPr indent="-317500" lvl="6" marL="3200400" rtl="0">
              <a:spcBef>
                <a:spcPts val="0"/>
              </a:spcBef>
              <a:spcAft>
                <a:spcPts val="0"/>
              </a:spcAft>
              <a:buClr>
                <a:srgbClr val="3D3D3D"/>
              </a:buClr>
              <a:buSzPts val="1400"/>
              <a:buChar char="●"/>
              <a:defRPr>
                <a:solidFill>
                  <a:srgbClr val="3D3D3D"/>
                </a:solidFill>
              </a:defRPr>
            </a:lvl7pPr>
            <a:lvl8pPr indent="-317500" lvl="7" marL="3657600" rtl="0">
              <a:spcBef>
                <a:spcPts val="0"/>
              </a:spcBef>
              <a:spcAft>
                <a:spcPts val="0"/>
              </a:spcAft>
              <a:buClr>
                <a:srgbClr val="3D3D3D"/>
              </a:buClr>
              <a:buSzPts val="1400"/>
              <a:buChar char="○"/>
              <a:defRPr>
                <a:solidFill>
                  <a:srgbClr val="3D3D3D"/>
                </a:solidFill>
              </a:defRPr>
            </a:lvl8pPr>
            <a:lvl9pPr indent="-317500" lvl="8" marL="4114800" rtl="0">
              <a:spcBef>
                <a:spcPts val="0"/>
              </a:spcBef>
              <a:spcAft>
                <a:spcPts val="0"/>
              </a:spcAft>
              <a:buClr>
                <a:srgbClr val="3D3D3D"/>
              </a:buClr>
              <a:buSzPts val="1400"/>
              <a:buChar char="■"/>
              <a:defRPr>
                <a:solidFill>
                  <a:srgbClr val="3D3D3D"/>
                </a:solidFill>
              </a:defRPr>
            </a:lvl9pPr>
          </a:lstStyle>
          <a:p/>
        </p:txBody>
      </p:sp>
      <p:pic>
        <p:nvPicPr>
          <p:cNvPr id="16" name="Google Shape;16;p3"/>
          <p:cNvPicPr preferRelativeResize="0"/>
          <p:nvPr/>
        </p:nvPicPr>
        <p:blipFill rotWithShape="1">
          <a:blip r:embed="rId2">
            <a:alphaModFix/>
          </a:blip>
          <a:srcRect b="46995" l="6252" r="0" t="-4665"/>
          <a:stretch/>
        </p:blipFill>
        <p:spPr>
          <a:xfrm flipH="1" rot="6">
            <a:off x="3" y="3398807"/>
            <a:ext cx="9143997" cy="174468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imple 2">
  <p:cSld name="CUSTOM_1">
    <p:spTree>
      <p:nvGrpSpPr>
        <p:cNvPr id="134" name="Shape 134"/>
        <p:cNvGrpSpPr/>
        <p:nvPr/>
      </p:nvGrpSpPr>
      <p:grpSpPr>
        <a:xfrm>
          <a:off x="0" y="0"/>
          <a:ext cx="0" cy="0"/>
          <a:chOff x="0" y="0"/>
          <a:chExt cx="0" cy="0"/>
        </a:xfrm>
      </p:grpSpPr>
      <p:sp>
        <p:nvSpPr>
          <p:cNvPr id="135" name="Google Shape;135;p22"/>
          <p:cNvSpPr txBox="1"/>
          <p:nvPr>
            <p:ph type="title"/>
          </p:nvPr>
        </p:nvSpPr>
        <p:spPr>
          <a:xfrm>
            <a:off x="540300" y="445025"/>
            <a:ext cx="61668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1D033E"/>
              </a:buClr>
              <a:buSzPts val="2800"/>
              <a:buNone/>
              <a:defRPr>
                <a:solidFill>
                  <a:srgbClr val="1D033E"/>
                </a:solidFill>
              </a:defRPr>
            </a:lvl1pPr>
            <a:lvl2pPr lvl="1" algn="l">
              <a:lnSpc>
                <a:spcPct val="100000"/>
              </a:lnSpc>
              <a:spcBef>
                <a:spcPts val="0"/>
              </a:spcBef>
              <a:spcAft>
                <a:spcPts val="0"/>
              </a:spcAft>
              <a:buClr>
                <a:srgbClr val="1D033E"/>
              </a:buClr>
              <a:buSzPts val="2800"/>
              <a:buNone/>
              <a:defRPr>
                <a:solidFill>
                  <a:srgbClr val="1D033E"/>
                </a:solidFill>
              </a:defRPr>
            </a:lvl2pPr>
            <a:lvl3pPr lvl="2" algn="l">
              <a:lnSpc>
                <a:spcPct val="100000"/>
              </a:lnSpc>
              <a:spcBef>
                <a:spcPts val="0"/>
              </a:spcBef>
              <a:spcAft>
                <a:spcPts val="0"/>
              </a:spcAft>
              <a:buClr>
                <a:srgbClr val="1D033E"/>
              </a:buClr>
              <a:buSzPts val="2800"/>
              <a:buNone/>
              <a:defRPr>
                <a:solidFill>
                  <a:srgbClr val="1D033E"/>
                </a:solidFill>
              </a:defRPr>
            </a:lvl3pPr>
            <a:lvl4pPr lvl="3" algn="l">
              <a:lnSpc>
                <a:spcPct val="100000"/>
              </a:lnSpc>
              <a:spcBef>
                <a:spcPts val="0"/>
              </a:spcBef>
              <a:spcAft>
                <a:spcPts val="0"/>
              </a:spcAft>
              <a:buClr>
                <a:srgbClr val="1D033E"/>
              </a:buClr>
              <a:buSzPts val="2800"/>
              <a:buNone/>
              <a:defRPr>
                <a:solidFill>
                  <a:srgbClr val="1D033E"/>
                </a:solidFill>
              </a:defRPr>
            </a:lvl4pPr>
            <a:lvl5pPr lvl="4" algn="l">
              <a:lnSpc>
                <a:spcPct val="100000"/>
              </a:lnSpc>
              <a:spcBef>
                <a:spcPts val="0"/>
              </a:spcBef>
              <a:spcAft>
                <a:spcPts val="0"/>
              </a:spcAft>
              <a:buClr>
                <a:srgbClr val="1D033E"/>
              </a:buClr>
              <a:buSzPts val="2800"/>
              <a:buNone/>
              <a:defRPr>
                <a:solidFill>
                  <a:srgbClr val="1D033E"/>
                </a:solidFill>
              </a:defRPr>
            </a:lvl5pPr>
            <a:lvl6pPr lvl="5" algn="l">
              <a:lnSpc>
                <a:spcPct val="100000"/>
              </a:lnSpc>
              <a:spcBef>
                <a:spcPts val="0"/>
              </a:spcBef>
              <a:spcAft>
                <a:spcPts val="0"/>
              </a:spcAft>
              <a:buClr>
                <a:srgbClr val="1D033E"/>
              </a:buClr>
              <a:buSzPts val="2800"/>
              <a:buNone/>
              <a:defRPr>
                <a:solidFill>
                  <a:srgbClr val="1D033E"/>
                </a:solidFill>
              </a:defRPr>
            </a:lvl6pPr>
            <a:lvl7pPr lvl="6" algn="l">
              <a:lnSpc>
                <a:spcPct val="100000"/>
              </a:lnSpc>
              <a:spcBef>
                <a:spcPts val="0"/>
              </a:spcBef>
              <a:spcAft>
                <a:spcPts val="0"/>
              </a:spcAft>
              <a:buClr>
                <a:srgbClr val="1D033E"/>
              </a:buClr>
              <a:buSzPts val="2800"/>
              <a:buNone/>
              <a:defRPr>
                <a:solidFill>
                  <a:srgbClr val="1D033E"/>
                </a:solidFill>
              </a:defRPr>
            </a:lvl7pPr>
            <a:lvl8pPr lvl="7" algn="l">
              <a:lnSpc>
                <a:spcPct val="100000"/>
              </a:lnSpc>
              <a:spcBef>
                <a:spcPts val="0"/>
              </a:spcBef>
              <a:spcAft>
                <a:spcPts val="0"/>
              </a:spcAft>
              <a:buClr>
                <a:srgbClr val="1D033E"/>
              </a:buClr>
              <a:buSzPts val="2800"/>
              <a:buNone/>
              <a:defRPr>
                <a:solidFill>
                  <a:srgbClr val="1D033E"/>
                </a:solidFill>
              </a:defRPr>
            </a:lvl8pPr>
            <a:lvl9pPr lvl="8" algn="l">
              <a:lnSpc>
                <a:spcPct val="100000"/>
              </a:lnSpc>
              <a:spcBef>
                <a:spcPts val="0"/>
              </a:spcBef>
              <a:spcAft>
                <a:spcPts val="0"/>
              </a:spcAft>
              <a:buClr>
                <a:srgbClr val="1D033E"/>
              </a:buClr>
              <a:buSzPts val="2800"/>
              <a:buNone/>
              <a:defRPr>
                <a:solidFill>
                  <a:srgbClr val="1D033E"/>
                </a:solidFill>
              </a:defRPr>
            </a:lvl9pPr>
          </a:lstStyle>
          <a:p/>
        </p:txBody>
      </p:sp>
      <p:sp>
        <p:nvSpPr>
          <p:cNvPr id="136" name="Google Shape;136;p22"/>
          <p:cNvSpPr txBox="1"/>
          <p:nvPr>
            <p:ph idx="1" type="body"/>
          </p:nvPr>
        </p:nvSpPr>
        <p:spPr>
          <a:xfrm>
            <a:off x="540300" y="1152475"/>
            <a:ext cx="5299800" cy="35106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pic>
        <p:nvPicPr>
          <p:cNvPr id="137" name="Google Shape;137;p22"/>
          <p:cNvPicPr preferRelativeResize="0"/>
          <p:nvPr/>
        </p:nvPicPr>
        <p:blipFill rotWithShape="1">
          <a:blip r:embed="rId2">
            <a:alphaModFix/>
          </a:blip>
          <a:srcRect b="46995" l="6252" r="0" t="-4665"/>
          <a:stretch/>
        </p:blipFill>
        <p:spPr>
          <a:xfrm flipH="1" rot="6">
            <a:off x="3" y="3398807"/>
            <a:ext cx="9143997" cy="174468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Image Waves">
  <p:cSld name="TITLE_AND_BODY_1_1">
    <p:spTree>
      <p:nvGrpSpPr>
        <p:cNvPr id="138" name="Shape 138"/>
        <p:cNvGrpSpPr/>
        <p:nvPr/>
      </p:nvGrpSpPr>
      <p:grpSpPr>
        <a:xfrm>
          <a:off x="0" y="0"/>
          <a:ext cx="0" cy="0"/>
          <a:chOff x="0" y="0"/>
          <a:chExt cx="0" cy="0"/>
        </a:xfrm>
      </p:grpSpPr>
      <p:pic>
        <p:nvPicPr>
          <p:cNvPr id="139" name="Google Shape;139;p23"/>
          <p:cNvPicPr preferRelativeResize="0"/>
          <p:nvPr/>
        </p:nvPicPr>
        <p:blipFill rotWithShape="1">
          <a:blip r:embed="rId2">
            <a:alphaModFix/>
          </a:blip>
          <a:srcRect b="46995" l="6252" r="0" t="-4665"/>
          <a:stretch/>
        </p:blipFill>
        <p:spPr>
          <a:xfrm flipH="1" rot="6">
            <a:off x="3" y="3398807"/>
            <a:ext cx="9143997" cy="1744685"/>
          </a:xfrm>
          <a:prstGeom prst="rect">
            <a:avLst/>
          </a:prstGeom>
          <a:noFill/>
          <a:ln>
            <a:noFill/>
          </a:ln>
        </p:spPr>
      </p:pic>
      <p:sp>
        <p:nvSpPr>
          <p:cNvPr id="140" name="Google Shape;140;p23"/>
          <p:cNvSpPr/>
          <p:nvPr>
            <p:ph idx="2" type="pic"/>
          </p:nvPr>
        </p:nvSpPr>
        <p:spPr>
          <a:xfrm>
            <a:off x="5790401" y="445025"/>
            <a:ext cx="2887800" cy="4236000"/>
          </a:xfrm>
          <a:prstGeom prst="roundRect">
            <a:avLst>
              <a:gd fmla="val 9376" name="adj"/>
            </a:avLst>
          </a:prstGeom>
          <a:noFill/>
          <a:ln>
            <a:noFill/>
          </a:ln>
        </p:spPr>
      </p:sp>
      <p:sp>
        <p:nvSpPr>
          <p:cNvPr id="141" name="Google Shape;141;p23"/>
          <p:cNvSpPr txBox="1"/>
          <p:nvPr>
            <p:ph type="title"/>
          </p:nvPr>
        </p:nvSpPr>
        <p:spPr>
          <a:xfrm>
            <a:off x="540300" y="445025"/>
            <a:ext cx="5022300" cy="1005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1D033E"/>
              </a:buClr>
              <a:buSzPts val="2800"/>
              <a:buNone/>
              <a:defRPr>
                <a:solidFill>
                  <a:srgbClr val="1D033E"/>
                </a:solidFill>
              </a:defRPr>
            </a:lvl1pPr>
            <a:lvl2pPr lvl="1" algn="l">
              <a:lnSpc>
                <a:spcPct val="100000"/>
              </a:lnSpc>
              <a:spcBef>
                <a:spcPts val="0"/>
              </a:spcBef>
              <a:spcAft>
                <a:spcPts val="0"/>
              </a:spcAft>
              <a:buClr>
                <a:srgbClr val="1D033E"/>
              </a:buClr>
              <a:buSzPts val="2800"/>
              <a:buNone/>
              <a:defRPr>
                <a:solidFill>
                  <a:srgbClr val="1D033E"/>
                </a:solidFill>
              </a:defRPr>
            </a:lvl2pPr>
            <a:lvl3pPr lvl="2" algn="l">
              <a:lnSpc>
                <a:spcPct val="100000"/>
              </a:lnSpc>
              <a:spcBef>
                <a:spcPts val="0"/>
              </a:spcBef>
              <a:spcAft>
                <a:spcPts val="0"/>
              </a:spcAft>
              <a:buClr>
                <a:srgbClr val="1D033E"/>
              </a:buClr>
              <a:buSzPts val="2800"/>
              <a:buNone/>
              <a:defRPr>
                <a:solidFill>
                  <a:srgbClr val="1D033E"/>
                </a:solidFill>
              </a:defRPr>
            </a:lvl3pPr>
            <a:lvl4pPr lvl="3" algn="l">
              <a:lnSpc>
                <a:spcPct val="100000"/>
              </a:lnSpc>
              <a:spcBef>
                <a:spcPts val="0"/>
              </a:spcBef>
              <a:spcAft>
                <a:spcPts val="0"/>
              </a:spcAft>
              <a:buClr>
                <a:srgbClr val="1D033E"/>
              </a:buClr>
              <a:buSzPts val="2800"/>
              <a:buNone/>
              <a:defRPr>
                <a:solidFill>
                  <a:srgbClr val="1D033E"/>
                </a:solidFill>
              </a:defRPr>
            </a:lvl4pPr>
            <a:lvl5pPr lvl="4" algn="l">
              <a:lnSpc>
                <a:spcPct val="100000"/>
              </a:lnSpc>
              <a:spcBef>
                <a:spcPts val="0"/>
              </a:spcBef>
              <a:spcAft>
                <a:spcPts val="0"/>
              </a:spcAft>
              <a:buClr>
                <a:srgbClr val="1D033E"/>
              </a:buClr>
              <a:buSzPts val="2800"/>
              <a:buNone/>
              <a:defRPr>
                <a:solidFill>
                  <a:srgbClr val="1D033E"/>
                </a:solidFill>
              </a:defRPr>
            </a:lvl5pPr>
            <a:lvl6pPr lvl="5" algn="l">
              <a:lnSpc>
                <a:spcPct val="100000"/>
              </a:lnSpc>
              <a:spcBef>
                <a:spcPts val="0"/>
              </a:spcBef>
              <a:spcAft>
                <a:spcPts val="0"/>
              </a:spcAft>
              <a:buClr>
                <a:srgbClr val="1D033E"/>
              </a:buClr>
              <a:buSzPts val="2800"/>
              <a:buNone/>
              <a:defRPr>
                <a:solidFill>
                  <a:srgbClr val="1D033E"/>
                </a:solidFill>
              </a:defRPr>
            </a:lvl6pPr>
            <a:lvl7pPr lvl="6" algn="l">
              <a:lnSpc>
                <a:spcPct val="100000"/>
              </a:lnSpc>
              <a:spcBef>
                <a:spcPts val="0"/>
              </a:spcBef>
              <a:spcAft>
                <a:spcPts val="0"/>
              </a:spcAft>
              <a:buClr>
                <a:srgbClr val="1D033E"/>
              </a:buClr>
              <a:buSzPts val="2800"/>
              <a:buNone/>
              <a:defRPr>
                <a:solidFill>
                  <a:srgbClr val="1D033E"/>
                </a:solidFill>
              </a:defRPr>
            </a:lvl7pPr>
            <a:lvl8pPr lvl="7" algn="l">
              <a:lnSpc>
                <a:spcPct val="100000"/>
              </a:lnSpc>
              <a:spcBef>
                <a:spcPts val="0"/>
              </a:spcBef>
              <a:spcAft>
                <a:spcPts val="0"/>
              </a:spcAft>
              <a:buClr>
                <a:srgbClr val="1D033E"/>
              </a:buClr>
              <a:buSzPts val="2800"/>
              <a:buNone/>
              <a:defRPr>
                <a:solidFill>
                  <a:srgbClr val="1D033E"/>
                </a:solidFill>
              </a:defRPr>
            </a:lvl8pPr>
            <a:lvl9pPr lvl="8" algn="l">
              <a:lnSpc>
                <a:spcPct val="100000"/>
              </a:lnSpc>
              <a:spcBef>
                <a:spcPts val="0"/>
              </a:spcBef>
              <a:spcAft>
                <a:spcPts val="0"/>
              </a:spcAft>
              <a:buClr>
                <a:srgbClr val="1D033E"/>
              </a:buClr>
              <a:buSzPts val="2800"/>
              <a:buNone/>
              <a:defRPr>
                <a:solidFill>
                  <a:srgbClr val="1D033E"/>
                </a:solidFill>
              </a:defRPr>
            </a:lvl9pPr>
          </a:lstStyle>
          <a:p/>
        </p:txBody>
      </p:sp>
      <p:sp>
        <p:nvSpPr>
          <p:cNvPr id="142" name="Google Shape;142;p23"/>
          <p:cNvSpPr txBox="1"/>
          <p:nvPr>
            <p:ph idx="1" type="body"/>
          </p:nvPr>
        </p:nvSpPr>
        <p:spPr>
          <a:xfrm>
            <a:off x="540300" y="1665400"/>
            <a:ext cx="5022300" cy="30156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ue" type="tx">
  <p:cSld name="TITLE_AND_BODY">
    <p:spTree>
      <p:nvGrpSpPr>
        <p:cNvPr id="143" name="Shape 143"/>
        <p:cNvGrpSpPr/>
        <p:nvPr/>
      </p:nvGrpSpPr>
      <p:grpSpPr>
        <a:xfrm>
          <a:off x="0" y="0"/>
          <a:ext cx="0" cy="0"/>
          <a:chOff x="0" y="0"/>
          <a:chExt cx="0" cy="0"/>
        </a:xfrm>
      </p:grpSpPr>
      <p:sp>
        <p:nvSpPr>
          <p:cNvPr id="144" name="Google Shape;144;p24"/>
          <p:cNvSpPr/>
          <p:nvPr/>
        </p:nvSpPr>
        <p:spPr>
          <a:xfrm>
            <a:off x="0" y="0"/>
            <a:ext cx="4029000" cy="5143500"/>
          </a:xfrm>
          <a:prstGeom prst="rect">
            <a:avLst/>
          </a:prstGeom>
          <a:solidFill>
            <a:srgbClr val="0E84F7"/>
          </a:solidFill>
          <a:ln cap="flat" cmpd="sng" w="9525">
            <a:solidFill>
              <a:srgbClr val="0E84F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Poppins Medium"/>
              <a:ea typeface="Poppins Medium"/>
              <a:cs typeface="Poppins Medium"/>
              <a:sym typeface="Poppins Medium"/>
            </a:endParaRPr>
          </a:p>
        </p:txBody>
      </p:sp>
      <p:sp>
        <p:nvSpPr>
          <p:cNvPr id="145" name="Google Shape;145;p24"/>
          <p:cNvSpPr txBox="1"/>
          <p:nvPr>
            <p:ph type="title"/>
          </p:nvPr>
        </p:nvSpPr>
        <p:spPr>
          <a:xfrm>
            <a:off x="291000" y="440700"/>
            <a:ext cx="3327600" cy="1137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6" name="Google Shape;146;p24"/>
          <p:cNvSpPr txBox="1"/>
          <p:nvPr>
            <p:ph idx="1" type="body"/>
          </p:nvPr>
        </p:nvSpPr>
        <p:spPr>
          <a:xfrm>
            <a:off x="4492375" y="552900"/>
            <a:ext cx="4112400" cy="40377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
        <p:nvSpPr>
          <p:cNvPr id="147" name="Google Shape;147;p24"/>
          <p:cNvSpPr txBox="1"/>
          <p:nvPr>
            <p:ph idx="2" type="subTitle"/>
          </p:nvPr>
        </p:nvSpPr>
        <p:spPr>
          <a:xfrm>
            <a:off x="291000" y="1578000"/>
            <a:ext cx="3327600" cy="952500"/>
          </a:xfrm>
          <a:prstGeom prst="rect">
            <a:avLst/>
          </a:prstGeom>
          <a:noFill/>
          <a:ln>
            <a:noFill/>
          </a:ln>
        </p:spPr>
        <p:txBody>
          <a:bodyPr anchorCtr="0" anchor="t" bIns="91425" lIns="91425" spcFirstLastPara="1" rIns="91425" wrap="square" tIns="91425">
            <a:normAutofit/>
          </a:bodyPr>
          <a:lstStyle>
            <a:lvl1pPr lvl="0" algn="l">
              <a:lnSpc>
                <a:spcPct val="125000"/>
              </a:lnSpc>
              <a:spcBef>
                <a:spcPts val="0"/>
              </a:spcBef>
              <a:spcAft>
                <a:spcPts val="0"/>
              </a:spcAft>
              <a:buClr>
                <a:schemeClr val="lt1"/>
              </a:buClr>
              <a:buSzPts val="1800"/>
              <a:buNone/>
              <a:defRPr>
                <a:solidFill>
                  <a:schemeClr val="lt1"/>
                </a:solidFill>
              </a:defRPr>
            </a:lvl1pPr>
            <a:lvl2pPr lvl="1" algn="l">
              <a:lnSpc>
                <a:spcPct val="125000"/>
              </a:lnSpc>
              <a:spcBef>
                <a:spcPts val="0"/>
              </a:spcBef>
              <a:spcAft>
                <a:spcPts val="0"/>
              </a:spcAft>
              <a:buClr>
                <a:schemeClr val="lt1"/>
              </a:buClr>
              <a:buSzPts val="1600"/>
              <a:buNone/>
              <a:defRPr>
                <a:solidFill>
                  <a:schemeClr val="lt1"/>
                </a:solidFill>
              </a:defRPr>
            </a:lvl2pPr>
            <a:lvl3pPr lvl="2" algn="l">
              <a:lnSpc>
                <a:spcPct val="125000"/>
              </a:lnSpc>
              <a:spcBef>
                <a:spcPts val="0"/>
              </a:spcBef>
              <a:spcAft>
                <a:spcPts val="0"/>
              </a:spcAft>
              <a:buClr>
                <a:schemeClr val="lt1"/>
              </a:buClr>
              <a:buSzPts val="1800"/>
              <a:buNone/>
              <a:defRPr sz="1800">
                <a:solidFill>
                  <a:schemeClr val="lt1"/>
                </a:solidFill>
              </a:defRPr>
            </a:lvl3pPr>
            <a:lvl4pPr lvl="3" algn="l">
              <a:lnSpc>
                <a:spcPct val="125000"/>
              </a:lnSpc>
              <a:spcBef>
                <a:spcPts val="0"/>
              </a:spcBef>
              <a:spcAft>
                <a:spcPts val="0"/>
              </a:spcAft>
              <a:buClr>
                <a:schemeClr val="lt1"/>
              </a:buClr>
              <a:buSzPts val="1800"/>
              <a:buNone/>
              <a:defRPr sz="1800">
                <a:solidFill>
                  <a:schemeClr val="lt1"/>
                </a:solidFill>
              </a:defRPr>
            </a:lvl4pPr>
            <a:lvl5pPr lvl="4" algn="l">
              <a:lnSpc>
                <a:spcPct val="125000"/>
              </a:lnSpc>
              <a:spcBef>
                <a:spcPts val="0"/>
              </a:spcBef>
              <a:spcAft>
                <a:spcPts val="0"/>
              </a:spcAft>
              <a:buClr>
                <a:schemeClr val="lt1"/>
              </a:buClr>
              <a:buSzPts val="1800"/>
              <a:buNone/>
              <a:defRPr sz="1800">
                <a:solidFill>
                  <a:schemeClr val="lt1"/>
                </a:solidFill>
              </a:defRPr>
            </a:lvl5pPr>
            <a:lvl6pPr lvl="5" algn="l">
              <a:lnSpc>
                <a:spcPct val="125000"/>
              </a:lnSpc>
              <a:spcBef>
                <a:spcPts val="0"/>
              </a:spcBef>
              <a:spcAft>
                <a:spcPts val="0"/>
              </a:spcAft>
              <a:buClr>
                <a:schemeClr val="lt1"/>
              </a:buClr>
              <a:buSzPts val="1800"/>
              <a:buNone/>
              <a:defRPr sz="1800">
                <a:solidFill>
                  <a:schemeClr val="lt1"/>
                </a:solidFill>
              </a:defRPr>
            </a:lvl6pPr>
            <a:lvl7pPr lvl="6" algn="l">
              <a:lnSpc>
                <a:spcPct val="125000"/>
              </a:lnSpc>
              <a:spcBef>
                <a:spcPts val="0"/>
              </a:spcBef>
              <a:spcAft>
                <a:spcPts val="0"/>
              </a:spcAft>
              <a:buClr>
                <a:schemeClr val="lt1"/>
              </a:buClr>
              <a:buSzPts val="1800"/>
              <a:buNone/>
              <a:defRPr sz="1800">
                <a:solidFill>
                  <a:schemeClr val="lt1"/>
                </a:solidFill>
              </a:defRPr>
            </a:lvl7pPr>
            <a:lvl8pPr lvl="7" algn="l">
              <a:lnSpc>
                <a:spcPct val="125000"/>
              </a:lnSpc>
              <a:spcBef>
                <a:spcPts val="0"/>
              </a:spcBef>
              <a:spcAft>
                <a:spcPts val="0"/>
              </a:spcAft>
              <a:buClr>
                <a:schemeClr val="lt1"/>
              </a:buClr>
              <a:buSzPts val="1800"/>
              <a:buNone/>
              <a:defRPr sz="1800">
                <a:solidFill>
                  <a:schemeClr val="lt1"/>
                </a:solidFill>
              </a:defRPr>
            </a:lvl8pPr>
            <a:lvl9pPr lvl="8" algn="l">
              <a:lnSpc>
                <a:spcPct val="125000"/>
              </a:lnSpc>
              <a:spcBef>
                <a:spcPts val="0"/>
              </a:spcBef>
              <a:spcAft>
                <a:spcPts val="0"/>
              </a:spcAft>
              <a:buClr>
                <a:schemeClr val="lt1"/>
              </a:buClr>
              <a:buSzPts val="1800"/>
              <a:buNone/>
              <a:defRPr sz="1800">
                <a:solidFill>
                  <a:schemeClr val="lt1"/>
                </a:solidFill>
              </a:defRPr>
            </a:lvl9pPr>
          </a:lstStyle>
          <a:p/>
        </p:txBody>
      </p:sp>
      <p:pic>
        <p:nvPicPr>
          <p:cNvPr id="148" name="Google Shape;148;p24"/>
          <p:cNvPicPr preferRelativeResize="0"/>
          <p:nvPr/>
        </p:nvPicPr>
        <p:blipFill rotWithShape="1">
          <a:blip r:embed="rId2">
            <a:alphaModFix/>
          </a:blip>
          <a:srcRect b="24313" l="50136" r="8555" t="18016"/>
          <a:stretch/>
        </p:blipFill>
        <p:spPr>
          <a:xfrm flipH="1" rot="4">
            <a:off x="3" y="3398804"/>
            <a:ext cx="4029000" cy="1744694"/>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1_1">
    <p:bg>
      <p:bgPr>
        <a:solidFill>
          <a:srgbClr val="1D033E"/>
        </a:solidFill>
      </p:bgPr>
    </p:bg>
    <p:spTree>
      <p:nvGrpSpPr>
        <p:cNvPr id="149" name="Shape 149"/>
        <p:cNvGrpSpPr/>
        <p:nvPr/>
      </p:nvGrpSpPr>
      <p:grpSpPr>
        <a:xfrm>
          <a:off x="0" y="0"/>
          <a:ext cx="0" cy="0"/>
          <a:chOff x="0" y="0"/>
          <a:chExt cx="0" cy="0"/>
        </a:xfrm>
      </p:grpSpPr>
      <p:sp>
        <p:nvSpPr>
          <p:cNvPr id="150" name="Google Shape;150;p25"/>
          <p:cNvSpPr txBox="1"/>
          <p:nvPr>
            <p:ph type="title"/>
          </p:nvPr>
        </p:nvSpPr>
        <p:spPr>
          <a:xfrm>
            <a:off x="683250" y="2079738"/>
            <a:ext cx="77775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1pPr>
            <a:lvl2pPr lvl="1"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2pPr>
            <a:lvl3pPr lvl="2"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3pPr>
            <a:lvl4pPr lvl="3"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4pPr>
            <a:lvl5pPr lvl="4"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5pPr>
            <a:lvl6pPr lvl="5"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6pPr>
            <a:lvl7pPr lvl="6"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7pPr>
            <a:lvl8pPr lvl="7"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8pPr>
            <a:lvl9pPr lvl="8" algn="ctr">
              <a:lnSpc>
                <a:spcPct val="100000"/>
              </a:lnSpc>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9pPr>
          </a:lstStyle>
          <a:p/>
        </p:txBody>
      </p:sp>
      <p:sp>
        <p:nvSpPr>
          <p:cNvPr id="151" name="Google Shape;151;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52" name="Google Shape;152;p25"/>
          <p:cNvPicPr preferRelativeResize="0"/>
          <p:nvPr/>
        </p:nvPicPr>
        <p:blipFill rotWithShape="1">
          <a:blip r:embed="rId2">
            <a:alphaModFix/>
          </a:blip>
          <a:srcRect b="0" l="0" r="0" t="0"/>
          <a:stretch/>
        </p:blipFill>
        <p:spPr>
          <a:xfrm rot="10800000">
            <a:off x="3748" y="2908300"/>
            <a:ext cx="9136502" cy="19304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1_2">
    <p:spTree>
      <p:nvGrpSpPr>
        <p:cNvPr id="153" name="Shape 153"/>
        <p:cNvGrpSpPr/>
        <p:nvPr/>
      </p:nvGrpSpPr>
      <p:grpSpPr>
        <a:xfrm>
          <a:off x="0" y="0"/>
          <a:ext cx="0" cy="0"/>
          <a:chOff x="0" y="0"/>
          <a:chExt cx="0" cy="0"/>
        </a:xfrm>
      </p:grpSpPr>
      <p:pic>
        <p:nvPicPr>
          <p:cNvPr id="154" name="Google Shape;154;p26" title="Connection Waves_LARGE-04.png"/>
          <p:cNvPicPr preferRelativeResize="0"/>
          <p:nvPr/>
        </p:nvPicPr>
        <p:blipFill rotWithShape="1">
          <a:blip r:embed="rId2">
            <a:alphaModFix/>
          </a:blip>
          <a:srcRect b="11590" l="0" r="5722" t="0"/>
          <a:stretch/>
        </p:blipFill>
        <p:spPr>
          <a:xfrm flipH="1">
            <a:off x="0" y="2715025"/>
            <a:ext cx="9144000" cy="2428474"/>
          </a:xfrm>
          <a:prstGeom prst="rect">
            <a:avLst/>
          </a:prstGeom>
          <a:noFill/>
          <a:ln>
            <a:noFill/>
          </a:ln>
        </p:spPr>
      </p:pic>
      <p:sp>
        <p:nvSpPr>
          <p:cNvPr id="155" name="Google Shape;155;p26"/>
          <p:cNvSpPr txBox="1"/>
          <p:nvPr>
            <p:ph type="ctrTitle"/>
          </p:nvPr>
        </p:nvSpPr>
        <p:spPr>
          <a:xfrm>
            <a:off x="572275" y="221000"/>
            <a:ext cx="4593900" cy="1774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1pPr>
            <a:lvl2pPr lvl="1"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2pPr>
            <a:lvl3pPr lvl="2"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3pPr>
            <a:lvl4pPr lvl="3"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4pPr>
            <a:lvl5pPr lvl="4"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5pPr>
            <a:lvl6pPr lvl="5"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6pPr>
            <a:lvl7pPr lvl="6"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7pPr>
            <a:lvl8pPr lvl="7"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8pPr>
            <a:lvl9pPr lvl="8"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9pPr>
          </a:lstStyle>
          <a:p/>
        </p:txBody>
      </p:sp>
      <p:sp>
        <p:nvSpPr>
          <p:cNvPr id="156" name="Google Shape;156;p26"/>
          <p:cNvSpPr txBox="1"/>
          <p:nvPr>
            <p:ph idx="1" type="subTitle"/>
          </p:nvPr>
        </p:nvSpPr>
        <p:spPr>
          <a:xfrm>
            <a:off x="572275" y="1966425"/>
            <a:ext cx="4152000" cy="792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p:txBody>
      </p:sp>
      <p:pic>
        <p:nvPicPr>
          <p:cNvPr id="157" name="Google Shape;157;p26"/>
          <p:cNvPicPr preferRelativeResize="0"/>
          <p:nvPr/>
        </p:nvPicPr>
        <p:blipFill rotWithShape="1">
          <a:blip r:embed="rId3">
            <a:alphaModFix/>
          </a:blip>
          <a:srcRect b="0" l="0" r="2219" t="0"/>
          <a:stretch/>
        </p:blipFill>
        <p:spPr>
          <a:xfrm>
            <a:off x="5421084" y="2567187"/>
            <a:ext cx="3457200" cy="2360100"/>
          </a:xfrm>
          <a:prstGeom prst="roundRect">
            <a:avLst>
              <a:gd fmla="val 8661" name="adj"/>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p:cSld name="TITLE_1_2_1">
    <p:spTree>
      <p:nvGrpSpPr>
        <p:cNvPr id="158" name="Shape 158"/>
        <p:cNvGrpSpPr/>
        <p:nvPr/>
      </p:nvGrpSpPr>
      <p:grpSpPr>
        <a:xfrm>
          <a:off x="0" y="0"/>
          <a:ext cx="0" cy="0"/>
          <a:chOff x="0" y="0"/>
          <a:chExt cx="0" cy="0"/>
        </a:xfrm>
      </p:grpSpPr>
      <p:pic>
        <p:nvPicPr>
          <p:cNvPr id="159" name="Google Shape;159;p27"/>
          <p:cNvPicPr preferRelativeResize="0"/>
          <p:nvPr/>
        </p:nvPicPr>
        <p:blipFill rotWithShape="1">
          <a:blip r:embed="rId2">
            <a:alphaModFix/>
          </a:blip>
          <a:srcRect b="0" l="0" r="0" t="0"/>
          <a:stretch/>
        </p:blipFill>
        <p:spPr>
          <a:xfrm>
            <a:off x="-7" y="-15"/>
            <a:ext cx="9144000" cy="5143524"/>
          </a:xfrm>
          <a:prstGeom prst="rect">
            <a:avLst/>
          </a:prstGeom>
          <a:noFill/>
          <a:ln>
            <a:noFill/>
          </a:ln>
        </p:spPr>
      </p:pic>
      <p:sp>
        <p:nvSpPr>
          <p:cNvPr id="160" name="Google Shape;160;p27"/>
          <p:cNvSpPr txBox="1"/>
          <p:nvPr>
            <p:ph type="ctrTitle"/>
          </p:nvPr>
        </p:nvSpPr>
        <p:spPr>
          <a:xfrm>
            <a:off x="572275" y="221000"/>
            <a:ext cx="4593900" cy="1774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1pPr>
            <a:lvl2pPr lvl="1"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2pPr>
            <a:lvl3pPr lvl="2"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3pPr>
            <a:lvl4pPr lvl="3"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4pPr>
            <a:lvl5pPr lvl="4"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5pPr>
            <a:lvl6pPr lvl="5"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6pPr>
            <a:lvl7pPr lvl="6"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7pPr>
            <a:lvl8pPr lvl="7"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8pPr>
            <a:lvl9pPr lvl="8" algn="ctr">
              <a:lnSpc>
                <a:spcPct val="100000"/>
              </a:lnSpc>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9pPr>
          </a:lstStyle>
          <a:p/>
        </p:txBody>
      </p:sp>
      <p:sp>
        <p:nvSpPr>
          <p:cNvPr id="161" name="Google Shape;161;p27"/>
          <p:cNvSpPr txBox="1"/>
          <p:nvPr>
            <p:ph idx="1" type="subTitle"/>
          </p:nvPr>
        </p:nvSpPr>
        <p:spPr>
          <a:xfrm>
            <a:off x="572275" y="1966425"/>
            <a:ext cx="4152000" cy="792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urple">
  <p:cSld name="TITLE_AND_BODY_2">
    <p:spTree>
      <p:nvGrpSpPr>
        <p:cNvPr id="162" name="Shape 162"/>
        <p:cNvGrpSpPr/>
        <p:nvPr/>
      </p:nvGrpSpPr>
      <p:grpSpPr>
        <a:xfrm>
          <a:off x="0" y="0"/>
          <a:ext cx="0" cy="0"/>
          <a:chOff x="0" y="0"/>
          <a:chExt cx="0" cy="0"/>
        </a:xfrm>
      </p:grpSpPr>
      <p:sp>
        <p:nvSpPr>
          <p:cNvPr id="163" name="Google Shape;163;p28"/>
          <p:cNvSpPr/>
          <p:nvPr/>
        </p:nvSpPr>
        <p:spPr>
          <a:xfrm>
            <a:off x="0" y="0"/>
            <a:ext cx="4029000" cy="5143500"/>
          </a:xfrm>
          <a:prstGeom prst="rect">
            <a:avLst/>
          </a:prstGeom>
          <a:solidFill>
            <a:srgbClr val="6D01C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Poppins Medium"/>
              <a:ea typeface="Poppins Medium"/>
              <a:cs typeface="Poppins Medium"/>
              <a:sym typeface="Poppins Medium"/>
            </a:endParaRPr>
          </a:p>
        </p:txBody>
      </p:sp>
      <p:sp>
        <p:nvSpPr>
          <p:cNvPr id="164" name="Google Shape;164;p28"/>
          <p:cNvSpPr txBox="1"/>
          <p:nvPr>
            <p:ph type="title"/>
          </p:nvPr>
        </p:nvSpPr>
        <p:spPr>
          <a:xfrm>
            <a:off x="291000" y="440700"/>
            <a:ext cx="3327600" cy="1137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5" name="Google Shape;165;p28"/>
          <p:cNvSpPr txBox="1"/>
          <p:nvPr>
            <p:ph idx="1" type="body"/>
          </p:nvPr>
        </p:nvSpPr>
        <p:spPr>
          <a:xfrm>
            <a:off x="4492375" y="552900"/>
            <a:ext cx="4112400" cy="40377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
        <p:nvSpPr>
          <p:cNvPr id="166" name="Google Shape;166;p28"/>
          <p:cNvSpPr txBox="1"/>
          <p:nvPr>
            <p:ph idx="2" type="subTitle"/>
          </p:nvPr>
        </p:nvSpPr>
        <p:spPr>
          <a:xfrm>
            <a:off x="291000" y="1578000"/>
            <a:ext cx="3327600" cy="952500"/>
          </a:xfrm>
          <a:prstGeom prst="rect">
            <a:avLst/>
          </a:prstGeom>
          <a:noFill/>
          <a:ln>
            <a:noFill/>
          </a:ln>
        </p:spPr>
        <p:txBody>
          <a:bodyPr anchorCtr="0" anchor="t" bIns="91425" lIns="91425" spcFirstLastPara="1" rIns="91425" wrap="square" tIns="91425">
            <a:normAutofit/>
          </a:bodyPr>
          <a:lstStyle>
            <a:lvl1pPr lvl="0" algn="l">
              <a:lnSpc>
                <a:spcPct val="125000"/>
              </a:lnSpc>
              <a:spcBef>
                <a:spcPts val="0"/>
              </a:spcBef>
              <a:spcAft>
                <a:spcPts val="0"/>
              </a:spcAft>
              <a:buClr>
                <a:schemeClr val="lt1"/>
              </a:buClr>
              <a:buSzPts val="1800"/>
              <a:buNone/>
              <a:defRPr>
                <a:solidFill>
                  <a:schemeClr val="lt1"/>
                </a:solidFill>
              </a:defRPr>
            </a:lvl1pPr>
            <a:lvl2pPr lvl="1" algn="l">
              <a:lnSpc>
                <a:spcPct val="125000"/>
              </a:lnSpc>
              <a:spcBef>
                <a:spcPts val="0"/>
              </a:spcBef>
              <a:spcAft>
                <a:spcPts val="0"/>
              </a:spcAft>
              <a:buClr>
                <a:schemeClr val="lt1"/>
              </a:buClr>
              <a:buSzPts val="1600"/>
              <a:buNone/>
              <a:defRPr>
                <a:solidFill>
                  <a:schemeClr val="lt1"/>
                </a:solidFill>
              </a:defRPr>
            </a:lvl2pPr>
            <a:lvl3pPr lvl="2" algn="l">
              <a:lnSpc>
                <a:spcPct val="125000"/>
              </a:lnSpc>
              <a:spcBef>
                <a:spcPts val="0"/>
              </a:spcBef>
              <a:spcAft>
                <a:spcPts val="0"/>
              </a:spcAft>
              <a:buClr>
                <a:schemeClr val="lt1"/>
              </a:buClr>
              <a:buSzPts val="1800"/>
              <a:buNone/>
              <a:defRPr sz="1800">
                <a:solidFill>
                  <a:schemeClr val="lt1"/>
                </a:solidFill>
              </a:defRPr>
            </a:lvl3pPr>
            <a:lvl4pPr lvl="3" algn="l">
              <a:lnSpc>
                <a:spcPct val="125000"/>
              </a:lnSpc>
              <a:spcBef>
                <a:spcPts val="0"/>
              </a:spcBef>
              <a:spcAft>
                <a:spcPts val="0"/>
              </a:spcAft>
              <a:buClr>
                <a:schemeClr val="lt1"/>
              </a:buClr>
              <a:buSzPts val="1800"/>
              <a:buNone/>
              <a:defRPr sz="1800">
                <a:solidFill>
                  <a:schemeClr val="lt1"/>
                </a:solidFill>
              </a:defRPr>
            </a:lvl4pPr>
            <a:lvl5pPr lvl="4" algn="l">
              <a:lnSpc>
                <a:spcPct val="125000"/>
              </a:lnSpc>
              <a:spcBef>
                <a:spcPts val="0"/>
              </a:spcBef>
              <a:spcAft>
                <a:spcPts val="0"/>
              </a:spcAft>
              <a:buClr>
                <a:schemeClr val="lt1"/>
              </a:buClr>
              <a:buSzPts val="1800"/>
              <a:buNone/>
              <a:defRPr sz="1800">
                <a:solidFill>
                  <a:schemeClr val="lt1"/>
                </a:solidFill>
              </a:defRPr>
            </a:lvl5pPr>
            <a:lvl6pPr lvl="5" algn="l">
              <a:lnSpc>
                <a:spcPct val="125000"/>
              </a:lnSpc>
              <a:spcBef>
                <a:spcPts val="0"/>
              </a:spcBef>
              <a:spcAft>
                <a:spcPts val="0"/>
              </a:spcAft>
              <a:buClr>
                <a:schemeClr val="lt1"/>
              </a:buClr>
              <a:buSzPts val="1800"/>
              <a:buNone/>
              <a:defRPr sz="1800">
                <a:solidFill>
                  <a:schemeClr val="lt1"/>
                </a:solidFill>
              </a:defRPr>
            </a:lvl6pPr>
            <a:lvl7pPr lvl="6" algn="l">
              <a:lnSpc>
                <a:spcPct val="125000"/>
              </a:lnSpc>
              <a:spcBef>
                <a:spcPts val="0"/>
              </a:spcBef>
              <a:spcAft>
                <a:spcPts val="0"/>
              </a:spcAft>
              <a:buClr>
                <a:schemeClr val="lt1"/>
              </a:buClr>
              <a:buSzPts val="1800"/>
              <a:buNone/>
              <a:defRPr sz="1800">
                <a:solidFill>
                  <a:schemeClr val="lt1"/>
                </a:solidFill>
              </a:defRPr>
            </a:lvl7pPr>
            <a:lvl8pPr lvl="7" algn="l">
              <a:lnSpc>
                <a:spcPct val="125000"/>
              </a:lnSpc>
              <a:spcBef>
                <a:spcPts val="0"/>
              </a:spcBef>
              <a:spcAft>
                <a:spcPts val="0"/>
              </a:spcAft>
              <a:buClr>
                <a:schemeClr val="lt1"/>
              </a:buClr>
              <a:buSzPts val="1800"/>
              <a:buNone/>
              <a:defRPr sz="1800">
                <a:solidFill>
                  <a:schemeClr val="lt1"/>
                </a:solidFill>
              </a:defRPr>
            </a:lvl8pPr>
            <a:lvl9pPr lvl="8" algn="l">
              <a:lnSpc>
                <a:spcPct val="125000"/>
              </a:lnSpc>
              <a:spcBef>
                <a:spcPts val="0"/>
              </a:spcBef>
              <a:spcAft>
                <a:spcPts val="0"/>
              </a:spcAft>
              <a:buClr>
                <a:schemeClr val="lt1"/>
              </a:buClr>
              <a:buSzPts val="1800"/>
              <a:buNone/>
              <a:defRPr sz="1800">
                <a:solidFill>
                  <a:schemeClr val="lt1"/>
                </a:solidFill>
              </a:defRPr>
            </a:lvl9pPr>
          </a:lstStyle>
          <a:p/>
        </p:txBody>
      </p:sp>
      <p:pic>
        <p:nvPicPr>
          <p:cNvPr id="167" name="Google Shape;167;p28"/>
          <p:cNvPicPr preferRelativeResize="0"/>
          <p:nvPr/>
        </p:nvPicPr>
        <p:blipFill rotWithShape="1">
          <a:blip r:embed="rId2">
            <a:alphaModFix/>
          </a:blip>
          <a:srcRect b="24313" l="50136" r="8555" t="18016"/>
          <a:stretch/>
        </p:blipFill>
        <p:spPr>
          <a:xfrm flipH="1" rot="4">
            <a:off x="3" y="3398804"/>
            <a:ext cx="4029000" cy="174469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Dark Purple">
  <p:cSld name="TITLE_AND_BODY_1">
    <p:spTree>
      <p:nvGrpSpPr>
        <p:cNvPr id="168" name="Shape 168"/>
        <p:cNvGrpSpPr/>
        <p:nvPr/>
      </p:nvGrpSpPr>
      <p:grpSpPr>
        <a:xfrm>
          <a:off x="0" y="0"/>
          <a:ext cx="0" cy="0"/>
          <a:chOff x="0" y="0"/>
          <a:chExt cx="0" cy="0"/>
        </a:xfrm>
      </p:grpSpPr>
      <p:sp>
        <p:nvSpPr>
          <p:cNvPr id="169" name="Google Shape;169;p29"/>
          <p:cNvSpPr/>
          <p:nvPr/>
        </p:nvSpPr>
        <p:spPr>
          <a:xfrm>
            <a:off x="0" y="0"/>
            <a:ext cx="4029000" cy="5143500"/>
          </a:xfrm>
          <a:prstGeom prst="rect">
            <a:avLst/>
          </a:prstGeom>
          <a:solidFill>
            <a:srgbClr val="1D033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Poppins Medium"/>
              <a:ea typeface="Poppins Medium"/>
              <a:cs typeface="Poppins Medium"/>
              <a:sym typeface="Poppins Medium"/>
            </a:endParaRPr>
          </a:p>
        </p:txBody>
      </p:sp>
      <p:sp>
        <p:nvSpPr>
          <p:cNvPr id="170" name="Google Shape;170;p29"/>
          <p:cNvSpPr txBox="1"/>
          <p:nvPr>
            <p:ph type="title"/>
          </p:nvPr>
        </p:nvSpPr>
        <p:spPr>
          <a:xfrm>
            <a:off x="291000" y="440700"/>
            <a:ext cx="3327600" cy="1137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1" name="Google Shape;171;p29"/>
          <p:cNvSpPr txBox="1"/>
          <p:nvPr>
            <p:ph idx="1" type="body"/>
          </p:nvPr>
        </p:nvSpPr>
        <p:spPr>
          <a:xfrm>
            <a:off x="4492375" y="552900"/>
            <a:ext cx="4112400" cy="40377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Clr>
                <a:srgbClr val="3D3D3D"/>
              </a:buClr>
              <a:buSzPts val="1800"/>
              <a:buChar char="●"/>
              <a:defRPr>
                <a:solidFill>
                  <a:srgbClr val="3D3D3D"/>
                </a:solidFill>
              </a:defRPr>
            </a:lvl1pPr>
            <a:lvl2pPr indent="-330200" lvl="1" marL="914400" algn="l">
              <a:lnSpc>
                <a:spcPct val="125000"/>
              </a:lnSpc>
              <a:spcBef>
                <a:spcPts val="0"/>
              </a:spcBef>
              <a:spcAft>
                <a:spcPts val="0"/>
              </a:spcAft>
              <a:buClr>
                <a:srgbClr val="3D3D3D"/>
              </a:buClr>
              <a:buSzPts val="1600"/>
              <a:buChar char="○"/>
              <a:defRPr>
                <a:solidFill>
                  <a:srgbClr val="3D3D3D"/>
                </a:solidFill>
              </a:defRPr>
            </a:lvl2pPr>
            <a:lvl3pPr indent="-330200" lvl="2" marL="1371600" algn="l">
              <a:lnSpc>
                <a:spcPct val="125000"/>
              </a:lnSpc>
              <a:spcBef>
                <a:spcPts val="0"/>
              </a:spcBef>
              <a:spcAft>
                <a:spcPts val="0"/>
              </a:spcAft>
              <a:buClr>
                <a:srgbClr val="3D3D3D"/>
              </a:buClr>
              <a:buSzPts val="1600"/>
              <a:buChar char="■"/>
              <a:defRPr>
                <a:solidFill>
                  <a:srgbClr val="3D3D3D"/>
                </a:solidFill>
              </a:defRPr>
            </a:lvl3pPr>
            <a:lvl4pPr indent="-317500" lvl="3" marL="1828800" algn="l">
              <a:lnSpc>
                <a:spcPct val="125000"/>
              </a:lnSpc>
              <a:spcBef>
                <a:spcPts val="0"/>
              </a:spcBef>
              <a:spcAft>
                <a:spcPts val="0"/>
              </a:spcAft>
              <a:buClr>
                <a:srgbClr val="3D3D3D"/>
              </a:buClr>
              <a:buSzPts val="1400"/>
              <a:buChar char="●"/>
              <a:defRPr>
                <a:solidFill>
                  <a:srgbClr val="3D3D3D"/>
                </a:solidFill>
              </a:defRPr>
            </a:lvl4pPr>
            <a:lvl5pPr indent="-317500" lvl="4" marL="2286000" algn="l">
              <a:lnSpc>
                <a:spcPct val="125000"/>
              </a:lnSpc>
              <a:spcBef>
                <a:spcPts val="0"/>
              </a:spcBef>
              <a:spcAft>
                <a:spcPts val="0"/>
              </a:spcAft>
              <a:buClr>
                <a:srgbClr val="3D3D3D"/>
              </a:buClr>
              <a:buSzPts val="1400"/>
              <a:buChar char="○"/>
              <a:defRPr>
                <a:solidFill>
                  <a:srgbClr val="3D3D3D"/>
                </a:solidFill>
              </a:defRPr>
            </a:lvl5pPr>
            <a:lvl6pPr indent="-317500" lvl="5" marL="2743200" algn="l">
              <a:lnSpc>
                <a:spcPct val="125000"/>
              </a:lnSpc>
              <a:spcBef>
                <a:spcPts val="0"/>
              </a:spcBef>
              <a:spcAft>
                <a:spcPts val="0"/>
              </a:spcAft>
              <a:buClr>
                <a:srgbClr val="3D3D3D"/>
              </a:buClr>
              <a:buSzPts val="1400"/>
              <a:buChar char="■"/>
              <a:defRPr>
                <a:solidFill>
                  <a:srgbClr val="3D3D3D"/>
                </a:solidFill>
              </a:defRPr>
            </a:lvl6pPr>
            <a:lvl7pPr indent="-317500" lvl="6" marL="3200400" algn="l">
              <a:lnSpc>
                <a:spcPct val="125000"/>
              </a:lnSpc>
              <a:spcBef>
                <a:spcPts val="0"/>
              </a:spcBef>
              <a:spcAft>
                <a:spcPts val="0"/>
              </a:spcAft>
              <a:buClr>
                <a:srgbClr val="3D3D3D"/>
              </a:buClr>
              <a:buSzPts val="1400"/>
              <a:buChar char="●"/>
              <a:defRPr>
                <a:solidFill>
                  <a:srgbClr val="3D3D3D"/>
                </a:solidFill>
              </a:defRPr>
            </a:lvl7pPr>
            <a:lvl8pPr indent="-317500" lvl="7" marL="3657600" algn="l">
              <a:lnSpc>
                <a:spcPct val="125000"/>
              </a:lnSpc>
              <a:spcBef>
                <a:spcPts val="0"/>
              </a:spcBef>
              <a:spcAft>
                <a:spcPts val="0"/>
              </a:spcAft>
              <a:buClr>
                <a:srgbClr val="3D3D3D"/>
              </a:buClr>
              <a:buSzPts val="1400"/>
              <a:buChar char="○"/>
              <a:defRPr>
                <a:solidFill>
                  <a:srgbClr val="3D3D3D"/>
                </a:solidFill>
              </a:defRPr>
            </a:lvl8pPr>
            <a:lvl9pPr indent="-317500" lvl="8" marL="4114800" algn="l">
              <a:lnSpc>
                <a:spcPct val="125000"/>
              </a:lnSpc>
              <a:spcBef>
                <a:spcPts val="0"/>
              </a:spcBef>
              <a:spcAft>
                <a:spcPts val="0"/>
              </a:spcAft>
              <a:buClr>
                <a:srgbClr val="3D3D3D"/>
              </a:buClr>
              <a:buSzPts val="1400"/>
              <a:buChar char="■"/>
              <a:defRPr>
                <a:solidFill>
                  <a:srgbClr val="3D3D3D"/>
                </a:solidFill>
              </a:defRPr>
            </a:lvl9pPr>
          </a:lstStyle>
          <a:p/>
        </p:txBody>
      </p:sp>
      <p:sp>
        <p:nvSpPr>
          <p:cNvPr id="172" name="Google Shape;172;p29"/>
          <p:cNvSpPr txBox="1"/>
          <p:nvPr>
            <p:ph idx="2" type="subTitle"/>
          </p:nvPr>
        </p:nvSpPr>
        <p:spPr>
          <a:xfrm>
            <a:off x="291000" y="1578000"/>
            <a:ext cx="3327600" cy="924000"/>
          </a:xfrm>
          <a:prstGeom prst="rect">
            <a:avLst/>
          </a:prstGeom>
          <a:noFill/>
          <a:ln>
            <a:noFill/>
          </a:ln>
        </p:spPr>
        <p:txBody>
          <a:bodyPr anchorCtr="0" anchor="t" bIns="91425" lIns="91425" spcFirstLastPara="1" rIns="91425" wrap="square" tIns="91425">
            <a:normAutofit/>
          </a:bodyPr>
          <a:lstStyle>
            <a:lvl1pPr lvl="0" algn="l">
              <a:lnSpc>
                <a:spcPct val="125000"/>
              </a:lnSpc>
              <a:spcBef>
                <a:spcPts val="0"/>
              </a:spcBef>
              <a:spcAft>
                <a:spcPts val="0"/>
              </a:spcAft>
              <a:buClr>
                <a:schemeClr val="lt1"/>
              </a:buClr>
              <a:buSzPts val="1800"/>
              <a:buNone/>
              <a:defRPr>
                <a:solidFill>
                  <a:schemeClr val="lt1"/>
                </a:solidFill>
              </a:defRPr>
            </a:lvl1pPr>
            <a:lvl2pPr lvl="1" algn="l">
              <a:lnSpc>
                <a:spcPct val="125000"/>
              </a:lnSpc>
              <a:spcBef>
                <a:spcPts val="0"/>
              </a:spcBef>
              <a:spcAft>
                <a:spcPts val="0"/>
              </a:spcAft>
              <a:buClr>
                <a:schemeClr val="lt1"/>
              </a:buClr>
              <a:buSzPts val="1600"/>
              <a:buNone/>
              <a:defRPr>
                <a:solidFill>
                  <a:schemeClr val="lt1"/>
                </a:solidFill>
              </a:defRPr>
            </a:lvl2pPr>
            <a:lvl3pPr lvl="2" algn="l">
              <a:lnSpc>
                <a:spcPct val="125000"/>
              </a:lnSpc>
              <a:spcBef>
                <a:spcPts val="0"/>
              </a:spcBef>
              <a:spcAft>
                <a:spcPts val="0"/>
              </a:spcAft>
              <a:buClr>
                <a:schemeClr val="lt1"/>
              </a:buClr>
              <a:buSzPts val="1800"/>
              <a:buNone/>
              <a:defRPr sz="1800">
                <a:solidFill>
                  <a:schemeClr val="lt1"/>
                </a:solidFill>
              </a:defRPr>
            </a:lvl3pPr>
            <a:lvl4pPr lvl="3" algn="l">
              <a:lnSpc>
                <a:spcPct val="125000"/>
              </a:lnSpc>
              <a:spcBef>
                <a:spcPts val="0"/>
              </a:spcBef>
              <a:spcAft>
                <a:spcPts val="0"/>
              </a:spcAft>
              <a:buClr>
                <a:schemeClr val="lt1"/>
              </a:buClr>
              <a:buSzPts val="1800"/>
              <a:buNone/>
              <a:defRPr sz="1800">
                <a:solidFill>
                  <a:schemeClr val="lt1"/>
                </a:solidFill>
              </a:defRPr>
            </a:lvl4pPr>
            <a:lvl5pPr lvl="4" algn="l">
              <a:lnSpc>
                <a:spcPct val="125000"/>
              </a:lnSpc>
              <a:spcBef>
                <a:spcPts val="0"/>
              </a:spcBef>
              <a:spcAft>
                <a:spcPts val="0"/>
              </a:spcAft>
              <a:buClr>
                <a:schemeClr val="lt1"/>
              </a:buClr>
              <a:buSzPts val="1800"/>
              <a:buNone/>
              <a:defRPr sz="1800">
                <a:solidFill>
                  <a:schemeClr val="lt1"/>
                </a:solidFill>
              </a:defRPr>
            </a:lvl5pPr>
            <a:lvl6pPr lvl="5" algn="l">
              <a:lnSpc>
                <a:spcPct val="125000"/>
              </a:lnSpc>
              <a:spcBef>
                <a:spcPts val="0"/>
              </a:spcBef>
              <a:spcAft>
                <a:spcPts val="0"/>
              </a:spcAft>
              <a:buClr>
                <a:schemeClr val="lt1"/>
              </a:buClr>
              <a:buSzPts val="1800"/>
              <a:buNone/>
              <a:defRPr sz="1800">
                <a:solidFill>
                  <a:schemeClr val="lt1"/>
                </a:solidFill>
              </a:defRPr>
            </a:lvl6pPr>
            <a:lvl7pPr lvl="6" algn="l">
              <a:lnSpc>
                <a:spcPct val="125000"/>
              </a:lnSpc>
              <a:spcBef>
                <a:spcPts val="0"/>
              </a:spcBef>
              <a:spcAft>
                <a:spcPts val="0"/>
              </a:spcAft>
              <a:buClr>
                <a:schemeClr val="lt1"/>
              </a:buClr>
              <a:buSzPts val="1800"/>
              <a:buNone/>
              <a:defRPr sz="1800">
                <a:solidFill>
                  <a:schemeClr val="lt1"/>
                </a:solidFill>
              </a:defRPr>
            </a:lvl7pPr>
            <a:lvl8pPr lvl="7" algn="l">
              <a:lnSpc>
                <a:spcPct val="125000"/>
              </a:lnSpc>
              <a:spcBef>
                <a:spcPts val="0"/>
              </a:spcBef>
              <a:spcAft>
                <a:spcPts val="0"/>
              </a:spcAft>
              <a:buClr>
                <a:schemeClr val="lt1"/>
              </a:buClr>
              <a:buSzPts val="1800"/>
              <a:buNone/>
              <a:defRPr sz="1800">
                <a:solidFill>
                  <a:schemeClr val="lt1"/>
                </a:solidFill>
              </a:defRPr>
            </a:lvl8pPr>
            <a:lvl9pPr lvl="8" algn="l">
              <a:lnSpc>
                <a:spcPct val="125000"/>
              </a:lnSpc>
              <a:spcBef>
                <a:spcPts val="0"/>
              </a:spcBef>
              <a:spcAft>
                <a:spcPts val="0"/>
              </a:spcAft>
              <a:buClr>
                <a:schemeClr val="lt1"/>
              </a:buClr>
              <a:buSzPts val="1800"/>
              <a:buNone/>
              <a:defRPr sz="1800">
                <a:solidFill>
                  <a:schemeClr val="lt1"/>
                </a:solidFill>
              </a:defRPr>
            </a:lvl9pPr>
          </a:lstStyle>
          <a:p/>
        </p:txBody>
      </p:sp>
      <p:pic>
        <p:nvPicPr>
          <p:cNvPr id="173" name="Google Shape;173;p29"/>
          <p:cNvPicPr preferRelativeResize="0"/>
          <p:nvPr/>
        </p:nvPicPr>
        <p:blipFill rotWithShape="1">
          <a:blip r:embed="rId2">
            <a:alphaModFix/>
          </a:blip>
          <a:srcRect b="24313" l="50136" r="8555" t="18016"/>
          <a:stretch/>
        </p:blipFill>
        <p:spPr>
          <a:xfrm flipH="1" rot="4">
            <a:off x="3" y="3398804"/>
            <a:ext cx="4029000" cy="1744694"/>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Dark Purple 1">
  <p:cSld name="TITLE_AND_BODY_1_3">
    <p:spTree>
      <p:nvGrpSpPr>
        <p:cNvPr id="174" name="Shape 174"/>
        <p:cNvGrpSpPr/>
        <p:nvPr/>
      </p:nvGrpSpPr>
      <p:grpSpPr>
        <a:xfrm>
          <a:off x="0" y="0"/>
          <a:ext cx="0" cy="0"/>
          <a:chOff x="0" y="0"/>
          <a:chExt cx="0" cy="0"/>
        </a:xfrm>
      </p:grpSpPr>
      <p:sp>
        <p:nvSpPr>
          <p:cNvPr id="175" name="Google Shape;175;p30"/>
          <p:cNvSpPr/>
          <p:nvPr/>
        </p:nvSpPr>
        <p:spPr>
          <a:xfrm>
            <a:off x="0" y="0"/>
            <a:ext cx="4029000" cy="5143500"/>
          </a:xfrm>
          <a:prstGeom prst="rect">
            <a:avLst/>
          </a:prstGeom>
          <a:solidFill>
            <a:srgbClr val="1D033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Poppins Medium"/>
              <a:ea typeface="Poppins Medium"/>
              <a:cs typeface="Poppins Medium"/>
              <a:sym typeface="Poppins Medium"/>
            </a:endParaRPr>
          </a:p>
        </p:txBody>
      </p:sp>
      <p:sp>
        <p:nvSpPr>
          <p:cNvPr id="176" name="Google Shape;176;p30"/>
          <p:cNvSpPr txBox="1"/>
          <p:nvPr/>
        </p:nvSpPr>
        <p:spPr>
          <a:xfrm>
            <a:off x="291000" y="440700"/>
            <a:ext cx="3327600" cy="1137300"/>
          </a:xfrm>
          <a:prstGeom prst="rect">
            <a:avLst/>
          </a:prstGeom>
          <a:noFill/>
          <a:ln>
            <a:noFill/>
          </a:ln>
        </p:spPr>
        <p:txBody>
          <a:bodyPr anchorCtr="0" anchor="t" bIns="91425" lIns="91425" spcFirstLastPara="1" rIns="91425" wrap="square" tIns="91425">
            <a:normAutofit/>
          </a:bodyPr>
          <a:lstStyle/>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rgbClr val="FFFFFF"/>
              </a:solidFill>
              <a:latin typeface="Poppins"/>
              <a:ea typeface="Poppins"/>
              <a:cs typeface="Poppins"/>
              <a:sym typeface="Poppins"/>
            </a:endParaRPr>
          </a:p>
        </p:txBody>
      </p:sp>
      <p:sp>
        <p:nvSpPr>
          <p:cNvPr id="177" name="Google Shape;177;p30"/>
          <p:cNvSpPr txBox="1"/>
          <p:nvPr/>
        </p:nvSpPr>
        <p:spPr>
          <a:xfrm>
            <a:off x="291000" y="1578000"/>
            <a:ext cx="3327600" cy="924000"/>
          </a:xfrm>
          <a:prstGeom prst="rect">
            <a:avLst/>
          </a:prstGeom>
          <a:noFill/>
          <a:ln>
            <a:noFill/>
          </a:ln>
        </p:spPr>
        <p:txBody>
          <a:bodyPr anchorCtr="0" anchor="t" bIns="91425" lIns="91425" spcFirstLastPara="1" rIns="91425" wrap="square" tIns="91425">
            <a:normAutofit/>
          </a:bodyPr>
          <a:lstStyle/>
          <a:p>
            <a:pPr indent="0" lvl="0" marL="0" marR="0" rtl="0" algn="l">
              <a:lnSpc>
                <a:spcPct val="125000"/>
              </a:lnSpc>
              <a:spcBef>
                <a:spcPts val="0"/>
              </a:spcBef>
              <a:spcAft>
                <a:spcPts val="0"/>
              </a:spcAft>
              <a:buClr>
                <a:srgbClr val="000000"/>
              </a:buClr>
              <a:buSzPts val="1800"/>
              <a:buFont typeface="Arial"/>
              <a:buNone/>
            </a:pPr>
            <a:r>
              <a:t/>
            </a:r>
            <a:endParaRPr b="0" i="0" sz="1800" u="none" cap="none" strike="noStrike">
              <a:solidFill>
                <a:srgbClr val="FFFFFF"/>
              </a:solidFill>
              <a:latin typeface="Poppins Medium"/>
              <a:ea typeface="Poppins Medium"/>
              <a:cs typeface="Poppins Medium"/>
              <a:sym typeface="Poppins Medium"/>
            </a:endParaRPr>
          </a:p>
        </p:txBody>
      </p:sp>
      <p:pic>
        <p:nvPicPr>
          <p:cNvPr id="178" name="Google Shape;178;p30"/>
          <p:cNvPicPr preferRelativeResize="0"/>
          <p:nvPr/>
        </p:nvPicPr>
        <p:blipFill rotWithShape="1">
          <a:blip r:embed="rId2">
            <a:alphaModFix/>
          </a:blip>
          <a:srcRect b="24313" l="50136" r="8555" t="18016"/>
          <a:stretch/>
        </p:blipFill>
        <p:spPr>
          <a:xfrm flipH="1" rot="4">
            <a:off x="3" y="3398804"/>
            <a:ext cx="4029000" cy="1744694"/>
          </a:xfrm>
          <a:prstGeom prst="rect">
            <a:avLst/>
          </a:prstGeom>
          <a:noFill/>
          <a:ln>
            <a:noFill/>
          </a:ln>
        </p:spPr>
      </p:pic>
      <p:sp>
        <p:nvSpPr>
          <p:cNvPr id="179" name="Google Shape;179;p30"/>
          <p:cNvSpPr txBox="1"/>
          <p:nvPr/>
        </p:nvSpPr>
        <p:spPr>
          <a:xfrm>
            <a:off x="4356950" y="542725"/>
            <a:ext cx="4517400" cy="791700"/>
          </a:xfrm>
          <a:prstGeom prst="rect">
            <a:avLst/>
          </a:prstGeom>
          <a:solidFill>
            <a:srgbClr val="79D7F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Poppins SemiBold"/>
              <a:ea typeface="Poppins SemiBold"/>
              <a:cs typeface="Poppins SemiBold"/>
              <a:sym typeface="Poppins SemiBold"/>
            </a:endParaRPr>
          </a:p>
        </p:txBody>
      </p:sp>
      <p:sp>
        <p:nvSpPr>
          <p:cNvPr id="180" name="Google Shape;180;p30"/>
          <p:cNvSpPr txBox="1"/>
          <p:nvPr/>
        </p:nvSpPr>
        <p:spPr>
          <a:xfrm>
            <a:off x="4394675" y="1578000"/>
            <a:ext cx="4517400" cy="791700"/>
          </a:xfrm>
          <a:prstGeom prst="rect">
            <a:avLst/>
          </a:prstGeom>
          <a:solidFill>
            <a:srgbClr val="DECEEF"/>
          </a:solidFill>
          <a:ln>
            <a:noFill/>
          </a:ln>
        </p:spPr>
        <p:txBody>
          <a:bodyPr anchorCtr="0" anchor="ctr" bIns="91425" lIns="91425" spcFirstLastPara="1" rIns="91425" wrap="square" tIns="91425">
            <a:noAutofit/>
          </a:bodyPr>
          <a:lstStyle/>
          <a:p>
            <a:pPr indent="0" lvl="0" marL="0" marR="0" rtl="0" algn="l">
              <a:lnSpc>
                <a:spcPct val="125000"/>
              </a:lnSpc>
              <a:spcBef>
                <a:spcPts val="0"/>
              </a:spcBef>
              <a:spcAft>
                <a:spcPts val="0"/>
              </a:spcAft>
              <a:buClr>
                <a:srgbClr val="000000"/>
              </a:buClr>
              <a:buSzPts val="1800"/>
              <a:buFont typeface="Arial"/>
              <a:buNone/>
            </a:pPr>
            <a:r>
              <a:t/>
            </a:r>
            <a:endParaRPr b="0" i="0" sz="1800" u="none" cap="none" strike="noStrike">
              <a:solidFill>
                <a:srgbClr val="000000"/>
              </a:solidFill>
              <a:latin typeface="Poppins SemiBold"/>
              <a:ea typeface="Poppins SemiBold"/>
              <a:cs typeface="Poppins SemiBold"/>
              <a:sym typeface="Poppins SemiBold"/>
            </a:endParaRPr>
          </a:p>
        </p:txBody>
      </p:sp>
      <p:sp>
        <p:nvSpPr>
          <p:cNvPr id="181" name="Google Shape;181;p30"/>
          <p:cNvSpPr txBox="1"/>
          <p:nvPr/>
        </p:nvSpPr>
        <p:spPr>
          <a:xfrm>
            <a:off x="4394675" y="2530500"/>
            <a:ext cx="4517400" cy="791700"/>
          </a:xfrm>
          <a:prstGeom prst="rect">
            <a:avLst/>
          </a:prstGeom>
          <a:solidFill>
            <a:srgbClr val="FFD856"/>
          </a:solidFill>
          <a:ln>
            <a:noFill/>
          </a:ln>
        </p:spPr>
        <p:txBody>
          <a:bodyPr anchorCtr="0" anchor="ctr" bIns="91425" lIns="91425" spcFirstLastPara="1" rIns="91425" wrap="square" tIns="91425">
            <a:noAutofit/>
          </a:bodyPr>
          <a:lstStyle/>
          <a:p>
            <a:pPr indent="0" lvl="0" marL="0" marR="0" rtl="0" algn="l">
              <a:lnSpc>
                <a:spcPct val="125000"/>
              </a:lnSpc>
              <a:spcBef>
                <a:spcPts val="0"/>
              </a:spcBef>
              <a:spcAft>
                <a:spcPts val="0"/>
              </a:spcAft>
              <a:buClr>
                <a:srgbClr val="000000"/>
              </a:buClr>
              <a:buSzPts val="1800"/>
              <a:buFont typeface="Arial"/>
              <a:buNone/>
            </a:pPr>
            <a:r>
              <a:t/>
            </a:r>
            <a:endParaRPr b="0" i="0" sz="1800" u="sng" cap="none" strike="noStrike">
              <a:solidFill>
                <a:srgbClr val="000000"/>
              </a:solidFill>
              <a:latin typeface="Poppins SemiBold"/>
              <a:ea typeface="Poppins SemiBold"/>
              <a:cs typeface="Poppins SemiBold"/>
              <a:sym typeface="Poppins SemiBold"/>
            </a:endParaRPr>
          </a:p>
        </p:txBody>
      </p:sp>
      <p:sp>
        <p:nvSpPr>
          <p:cNvPr id="182" name="Google Shape;182;p30"/>
          <p:cNvSpPr txBox="1"/>
          <p:nvPr/>
        </p:nvSpPr>
        <p:spPr>
          <a:xfrm>
            <a:off x="4394675" y="3483000"/>
            <a:ext cx="4517400" cy="791700"/>
          </a:xfrm>
          <a:prstGeom prst="rect">
            <a:avLst/>
          </a:prstGeom>
          <a:solidFill>
            <a:srgbClr val="ABB4FF"/>
          </a:solidFill>
          <a:ln>
            <a:noFill/>
          </a:ln>
        </p:spPr>
        <p:txBody>
          <a:bodyPr anchorCtr="0" anchor="ctr" bIns="91425" lIns="91425" spcFirstLastPara="1" rIns="91425" wrap="square" tIns="91425">
            <a:noAutofit/>
          </a:bodyPr>
          <a:lstStyle/>
          <a:p>
            <a:pPr indent="0" lvl="0" marL="0" marR="0" rtl="0" algn="l">
              <a:lnSpc>
                <a:spcPct val="125000"/>
              </a:lnSpc>
              <a:spcBef>
                <a:spcPts val="0"/>
              </a:spcBef>
              <a:spcAft>
                <a:spcPts val="0"/>
              </a:spcAft>
              <a:buClr>
                <a:srgbClr val="000000"/>
              </a:buClr>
              <a:buSzPts val="1800"/>
              <a:buFont typeface="Arial"/>
              <a:buNone/>
            </a:pPr>
            <a:r>
              <a:t/>
            </a:r>
            <a:endParaRPr b="0" i="0" sz="1800" u="sng" cap="none" strike="noStrike">
              <a:solidFill>
                <a:srgbClr val="000000"/>
              </a:solidFill>
              <a:latin typeface="Poppins SemiBold"/>
              <a:ea typeface="Poppins SemiBold"/>
              <a:cs typeface="Poppins SemiBold"/>
              <a:sym typeface="Poppins SemiBold"/>
            </a:endParaRPr>
          </a:p>
        </p:txBody>
      </p:sp>
      <p:sp>
        <p:nvSpPr>
          <p:cNvPr id="183" name="Google Shape;183;p30"/>
          <p:cNvSpPr txBox="1"/>
          <p:nvPr>
            <p:ph type="title"/>
          </p:nvPr>
        </p:nvSpPr>
        <p:spPr>
          <a:xfrm>
            <a:off x="291000" y="440700"/>
            <a:ext cx="3327600" cy="1137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4" name="Google Shape;184;p30"/>
          <p:cNvSpPr txBox="1"/>
          <p:nvPr>
            <p:ph idx="1" type="subTitle"/>
          </p:nvPr>
        </p:nvSpPr>
        <p:spPr>
          <a:xfrm>
            <a:off x="291000" y="1578000"/>
            <a:ext cx="3327600" cy="924000"/>
          </a:xfrm>
          <a:prstGeom prst="rect">
            <a:avLst/>
          </a:prstGeom>
          <a:noFill/>
          <a:ln>
            <a:noFill/>
          </a:ln>
        </p:spPr>
        <p:txBody>
          <a:bodyPr anchorCtr="0" anchor="t" bIns="91425" lIns="91425" spcFirstLastPara="1" rIns="91425" wrap="square" tIns="91425">
            <a:normAutofit/>
          </a:bodyPr>
          <a:lstStyle>
            <a:lvl1pPr lvl="0" algn="l">
              <a:lnSpc>
                <a:spcPct val="125000"/>
              </a:lnSpc>
              <a:spcBef>
                <a:spcPts val="0"/>
              </a:spcBef>
              <a:spcAft>
                <a:spcPts val="0"/>
              </a:spcAft>
              <a:buClr>
                <a:schemeClr val="lt1"/>
              </a:buClr>
              <a:buSzPts val="1800"/>
              <a:buNone/>
              <a:defRPr>
                <a:solidFill>
                  <a:schemeClr val="lt1"/>
                </a:solidFill>
              </a:defRPr>
            </a:lvl1pPr>
            <a:lvl2pPr lvl="1" algn="l">
              <a:lnSpc>
                <a:spcPct val="125000"/>
              </a:lnSpc>
              <a:spcBef>
                <a:spcPts val="0"/>
              </a:spcBef>
              <a:spcAft>
                <a:spcPts val="0"/>
              </a:spcAft>
              <a:buClr>
                <a:schemeClr val="lt1"/>
              </a:buClr>
              <a:buSzPts val="1600"/>
              <a:buNone/>
              <a:defRPr>
                <a:solidFill>
                  <a:schemeClr val="lt1"/>
                </a:solidFill>
              </a:defRPr>
            </a:lvl2pPr>
            <a:lvl3pPr lvl="2" algn="l">
              <a:lnSpc>
                <a:spcPct val="125000"/>
              </a:lnSpc>
              <a:spcBef>
                <a:spcPts val="0"/>
              </a:spcBef>
              <a:spcAft>
                <a:spcPts val="0"/>
              </a:spcAft>
              <a:buClr>
                <a:schemeClr val="lt1"/>
              </a:buClr>
              <a:buSzPts val="1800"/>
              <a:buNone/>
              <a:defRPr sz="1800">
                <a:solidFill>
                  <a:schemeClr val="lt1"/>
                </a:solidFill>
              </a:defRPr>
            </a:lvl3pPr>
            <a:lvl4pPr lvl="3" algn="l">
              <a:lnSpc>
                <a:spcPct val="125000"/>
              </a:lnSpc>
              <a:spcBef>
                <a:spcPts val="0"/>
              </a:spcBef>
              <a:spcAft>
                <a:spcPts val="0"/>
              </a:spcAft>
              <a:buClr>
                <a:schemeClr val="lt1"/>
              </a:buClr>
              <a:buSzPts val="1800"/>
              <a:buNone/>
              <a:defRPr sz="1800">
                <a:solidFill>
                  <a:schemeClr val="lt1"/>
                </a:solidFill>
              </a:defRPr>
            </a:lvl4pPr>
            <a:lvl5pPr lvl="4" algn="l">
              <a:lnSpc>
                <a:spcPct val="125000"/>
              </a:lnSpc>
              <a:spcBef>
                <a:spcPts val="0"/>
              </a:spcBef>
              <a:spcAft>
                <a:spcPts val="0"/>
              </a:spcAft>
              <a:buClr>
                <a:schemeClr val="lt1"/>
              </a:buClr>
              <a:buSzPts val="1800"/>
              <a:buNone/>
              <a:defRPr sz="1800">
                <a:solidFill>
                  <a:schemeClr val="lt1"/>
                </a:solidFill>
              </a:defRPr>
            </a:lvl5pPr>
            <a:lvl6pPr lvl="5" algn="l">
              <a:lnSpc>
                <a:spcPct val="125000"/>
              </a:lnSpc>
              <a:spcBef>
                <a:spcPts val="0"/>
              </a:spcBef>
              <a:spcAft>
                <a:spcPts val="0"/>
              </a:spcAft>
              <a:buClr>
                <a:schemeClr val="lt1"/>
              </a:buClr>
              <a:buSzPts val="1800"/>
              <a:buNone/>
              <a:defRPr sz="1800">
                <a:solidFill>
                  <a:schemeClr val="lt1"/>
                </a:solidFill>
              </a:defRPr>
            </a:lvl6pPr>
            <a:lvl7pPr lvl="6" algn="l">
              <a:lnSpc>
                <a:spcPct val="125000"/>
              </a:lnSpc>
              <a:spcBef>
                <a:spcPts val="0"/>
              </a:spcBef>
              <a:spcAft>
                <a:spcPts val="0"/>
              </a:spcAft>
              <a:buClr>
                <a:schemeClr val="lt1"/>
              </a:buClr>
              <a:buSzPts val="1800"/>
              <a:buNone/>
              <a:defRPr sz="1800">
                <a:solidFill>
                  <a:schemeClr val="lt1"/>
                </a:solidFill>
              </a:defRPr>
            </a:lvl7pPr>
            <a:lvl8pPr lvl="7" algn="l">
              <a:lnSpc>
                <a:spcPct val="125000"/>
              </a:lnSpc>
              <a:spcBef>
                <a:spcPts val="0"/>
              </a:spcBef>
              <a:spcAft>
                <a:spcPts val="0"/>
              </a:spcAft>
              <a:buClr>
                <a:schemeClr val="lt1"/>
              </a:buClr>
              <a:buSzPts val="1800"/>
              <a:buNone/>
              <a:defRPr sz="1800">
                <a:solidFill>
                  <a:schemeClr val="lt1"/>
                </a:solidFill>
              </a:defRPr>
            </a:lvl8pPr>
            <a:lvl9pPr lvl="8" algn="l">
              <a:lnSpc>
                <a:spcPct val="125000"/>
              </a:lnSpc>
              <a:spcBef>
                <a:spcPts val="0"/>
              </a:spcBef>
              <a:spcAft>
                <a:spcPts val="0"/>
              </a:spcAft>
              <a:buClr>
                <a:schemeClr val="lt1"/>
              </a:buClr>
              <a:buSzPts val="1800"/>
              <a:buNone/>
              <a:defRPr sz="1800">
                <a:solidFill>
                  <a:schemeClr val="lt1"/>
                </a:solidFill>
              </a:defRPr>
            </a:lvl9pPr>
          </a:lstStyle>
          <a:p/>
        </p:txBody>
      </p:sp>
      <p:sp>
        <p:nvSpPr>
          <p:cNvPr id="185" name="Google Shape;185;p30"/>
          <p:cNvSpPr txBox="1"/>
          <p:nvPr>
            <p:ph idx="2" type="body"/>
          </p:nvPr>
        </p:nvSpPr>
        <p:spPr>
          <a:xfrm>
            <a:off x="4470800" y="648775"/>
            <a:ext cx="3744000" cy="5796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SzPts val="1800"/>
              <a:buChar char="●"/>
              <a:defRPr/>
            </a:lvl1pPr>
            <a:lvl2pPr indent="-330200" lvl="1" marL="914400" algn="l">
              <a:lnSpc>
                <a:spcPct val="125000"/>
              </a:lnSpc>
              <a:spcBef>
                <a:spcPts val="0"/>
              </a:spcBef>
              <a:spcAft>
                <a:spcPts val="0"/>
              </a:spcAft>
              <a:buSzPts val="1600"/>
              <a:buChar char="○"/>
              <a:defRPr/>
            </a:lvl2pPr>
            <a:lvl3pPr indent="-330200" lvl="2" marL="1371600" algn="l">
              <a:lnSpc>
                <a:spcPct val="125000"/>
              </a:lnSpc>
              <a:spcBef>
                <a:spcPts val="0"/>
              </a:spcBef>
              <a:spcAft>
                <a:spcPts val="0"/>
              </a:spcAft>
              <a:buSzPts val="1600"/>
              <a:buChar char="■"/>
              <a:defRPr/>
            </a:lvl3pPr>
            <a:lvl4pPr indent="-317500" lvl="3" marL="1828800" algn="l">
              <a:lnSpc>
                <a:spcPct val="125000"/>
              </a:lnSpc>
              <a:spcBef>
                <a:spcPts val="0"/>
              </a:spcBef>
              <a:spcAft>
                <a:spcPts val="0"/>
              </a:spcAft>
              <a:buSzPts val="1400"/>
              <a:buChar char="●"/>
              <a:defRPr/>
            </a:lvl4pPr>
            <a:lvl5pPr indent="-317500" lvl="4" marL="2286000" algn="l">
              <a:lnSpc>
                <a:spcPct val="125000"/>
              </a:lnSpc>
              <a:spcBef>
                <a:spcPts val="0"/>
              </a:spcBef>
              <a:spcAft>
                <a:spcPts val="0"/>
              </a:spcAft>
              <a:buSzPts val="1400"/>
              <a:buChar char="○"/>
              <a:defRPr/>
            </a:lvl5pPr>
            <a:lvl6pPr indent="-317500" lvl="5" marL="2743200" algn="l">
              <a:lnSpc>
                <a:spcPct val="125000"/>
              </a:lnSpc>
              <a:spcBef>
                <a:spcPts val="0"/>
              </a:spcBef>
              <a:spcAft>
                <a:spcPts val="0"/>
              </a:spcAft>
              <a:buSzPts val="1400"/>
              <a:buChar char="■"/>
              <a:defRPr/>
            </a:lvl6pPr>
            <a:lvl7pPr indent="-317500" lvl="6" marL="3200400" algn="l">
              <a:lnSpc>
                <a:spcPct val="125000"/>
              </a:lnSpc>
              <a:spcBef>
                <a:spcPts val="0"/>
              </a:spcBef>
              <a:spcAft>
                <a:spcPts val="0"/>
              </a:spcAft>
              <a:buSzPts val="1400"/>
              <a:buChar char="●"/>
              <a:defRPr/>
            </a:lvl7pPr>
            <a:lvl8pPr indent="-317500" lvl="7" marL="3657600" algn="l">
              <a:lnSpc>
                <a:spcPct val="125000"/>
              </a:lnSpc>
              <a:spcBef>
                <a:spcPts val="0"/>
              </a:spcBef>
              <a:spcAft>
                <a:spcPts val="0"/>
              </a:spcAft>
              <a:buSzPts val="1400"/>
              <a:buChar char="○"/>
              <a:defRPr/>
            </a:lvl8pPr>
            <a:lvl9pPr indent="-317500" lvl="8" marL="4114800" algn="l">
              <a:lnSpc>
                <a:spcPct val="125000"/>
              </a:lnSpc>
              <a:spcBef>
                <a:spcPts val="0"/>
              </a:spcBef>
              <a:spcAft>
                <a:spcPts val="0"/>
              </a:spcAft>
              <a:buSzPts val="1400"/>
              <a:buChar char="■"/>
              <a:defRPr/>
            </a:lvl9pPr>
          </a:lstStyle>
          <a:p/>
        </p:txBody>
      </p:sp>
      <p:sp>
        <p:nvSpPr>
          <p:cNvPr id="186" name="Google Shape;186;p30"/>
          <p:cNvSpPr txBox="1"/>
          <p:nvPr>
            <p:ph idx="3" type="body"/>
          </p:nvPr>
        </p:nvSpPr>
        <p:spPr>
          <a:xfrm>
            <a:off x="4470800" y="1695688"/>
            <a:ext cx="3744000" cy="5796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SzPts val="1800"/>
              <a:buChar char="●"/>
              <a:defRPr/>
            </a:lvl1pPr>
            <a:lvl2pPr indent="-330200" lvl="1" marL="914400" algn="l">
              <a:lnSpc>
                <a:spcPct val="125000"/>
              </a:lnSpc>
              <a:spcBef>
                <a:spcPts val="0"/>
              </a:spcBef>
              <a:spcAft>
                <a:spcPts val="0"/>
              </a:spcAft>
              <a:buSzPts val="1600"/>
              <a:buChar char="○"/>
              <a:defRPr/>
            </a:lvl2pPr>
            <a:lvl3pPr indent="-330200" lvl="2" marL="1371600" algn="l">
              <a:lnSpc>
                <a:spcPct val="125000"/>
              </a:lnSpc>
              <a:spcBef>
                <a:spcPts val="0"/>
              </a:spcBef>
              <a:spcAft>
                <a:spcPts val="0"/>
              </a:spcAft>
              <a:buSzPts val="1600"/>
              <a:buChar char="■"/>
              <a:defRPr/>
            </a:lvl3pPr>
            <a:lvl4pPr indent="-317500" lvl="3" marL="1828800" algn="l">
              <a:lnSpc>
                <a:spcPct val="125000"/>
              </a:lnSpc>
              <a:spcBef>
                <a:spcPts val="0"/>
              </a:spcBef>
              <a:spcAft>
                <a:spcPts val="0"/>
              </a:spcAft>
              <a:buSzPts val="1400"/>
              <a:buChar char="●"/>
              <a:defRPr/>
            </a:lvl4pPr>
            <a:lvl5pPr indent="-317500" lvl="4" marL="2286000" algn="l">
              <a:lnSpc>
                <a:spcPct val="125000"/>
              </a:lnSpc>
              <a:spcBef>
                <a:spcPts val="0"/>
              </a:spcBef>
              <a:spcAft>
                <a:spcPts val="0"/>
              </a:spcAft>
              <a:buSzPts val="1400"/>
              <a:buChar char="○"/>
              <a:defRPr/>
            </a:lvl5pPr>
            <a:lvl6pPr indent="-317500" lvl="5" marL="2743200" algn="l">
              <a:lnSpc>
                <a:spcPct val="125000"/>
              </a:lnSpc>
              <a:spcBef>
                <a:spcPts val="0"/>
              </a:spcBef>
              <a:spcAft>
                <a:spcPts val="0"/>
              </a:spcAft>
              <a:buSzPts val="1400"/>
              <a:buChar char="■"/>
              <a:defRPr/>
            </a:lvl6pPr>
            <a:lvl7pPr indent="-317500" lvl="6" marL="3200400" algn="l">
              <a:lnSpc>
                <a:spcPct val="125000"/>
              </a:lnSpc>
              <a:spcBef>
                <a:spcPts val="0"/>
              </a:spcBef>
              <a:spcAft>
                <a:spcPts val="0"/>
              </a:spcAft>
              <a:buSzPts val="1400"/>
              <a:buChar char="●"/>
              <a:defRPr/>
            </a:lvl7pPr>
            <a:lvl8pPr indent="-317500" lvl="7" marL="3657600" algn="l">
              <a:lnSpc>
                <a:spcPct val="125000"/>
              </a:lnSpc>
              <a:spcBef>
                <a:spcPts val="0"/>
              </a:spcBef>
              <a:spcAft>
                <a:spcPts val="0"/>
              </a:spcAft>
              <a:buSzPts val="1400"/>
              <a:buChar char="○"/>
              <a:defRPr/>
            </a:lvl8pPr>
            <a:lvl9pPr indent="-317500" lvl="8" marL="4114800" algn="l">
              <a:lnSpc>
                <a:spcPct val="125000"/>
              </a:lnSpc>
              <a:spcBef>
                <a:spcPts val="0"/>
              </a:spcBef>
              <a:spcAft>
                <a:spcPts val="0"/>
              </a:spcAft>
              <a:buSzPts val="1400"/>
              <a:buChar char="■"/>
              <a:defRPr/>
            </a:lvl9pPr>
          </a:lstStyle>
          <a:p/>
        </p:txBody>
      </p:sp>
      <p:sp>
        <p:nvSpPr>
          <p:cNvPr id="187" name="Google Shape;187;p30"/>
          <p:cNvSpPr txBox="1"/>
          <p:nvPr>
            <p:ph idx="4" type="body"/>
          </p:nvPr>
        </p:nvSpPr>
        <p:spPr>
          <a:xfrm>
            <a:off x="4470800" y="2636550"/>
            <a:ext cx="3744000" cy="5796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SzPts val="1800"/>
              <a:buChar char="●"/>
              <a:defRPr/>
            </a:lvl1pPr>
            <a:lvl2pPr indent="-330200" lvl="1" marL="914400" algn="l">
              <a:lnSpc>
                <a:spcPct val="125000"/>
              </a:lnSpc>
              <a:spcBef>
                <a:spcPts val="0"/>
              </a:spcBef>
              <a:spcAft>
                <a:spcPts val="0"/>
              </a:spcAft>
              <a:buSzPts val="1600"/>
              <a:buChar char="○"/>
              <a:defRPr/>
            </a:lvl2pPr>
            <a:lvl3pPr indent="-330200" lvl="2" marL="1371600" algn="l">
              <a:lnSpc>
                <a:spcPct val="125000"/>
              </a:lnSpc>
              <a:spcBef>
                <a:spcPts val="0"/>
              </a:spcBef>
              <a:spcAft>
                <a:spcPts val="0"/>
              </a:spcAft>
              <a:buSzPts val="1600"/>
              <a:buChar char="■"/>
              <a:defRPr/>
            </a:lvl3pPr>
            <a:lvl4pPr indent="-317500" lvl="3" marL="1828800" algn="l">
              <a:lnSpc>
                <a:spcPct val="125000"/>
              </a:lnSpc>
              <a:spcBef>
                <a:spcPts val="0"/>
              </a:spcBef>
              <a:spcAft>
                <a:spcPts val="0"/>
              </a:spcAft>
              <a:buSzPts val="1400"/>
              <a:buChar char="●"/>
              <a:defRPr/>
            </a:lvl4pPr>
            <a:lvl5pPr indent="-317500" lvl="4" marL="2286000" algn="l">
              <a:lnSpc>
                <a:spcPct val="125000"/>
              </a:lnSpc>
              <a:spcBef>
                <a:spcPts val="0"/>
              </a:spcBef>
              <a:spcAft>
                <a:spcPts val="0"/>
              </a:spcAft>
              <a:buSzPts val="1400"/>
              <a:buChar char="○"/>
              <a:defRPr/>
            </a:lvl5pPr>
            <a:lvl6pPr indent="-317500" lvl="5" marL="2743200" algn="l">
              <a:lnSpc>
                <a:spcPct val="125000"/>
              </a:lnSpc>
              <a:spcBef>
                <a:spcPts val="0"/>
              </a:spcBef>
              <a:spcAft>
                <a:spcPts val="0"/>
              </a:spcAft>
              <a:buSzPts val="1400"/>
              <a:buChar char="■"/>
              <a:defRPr/>
            </a:lvl6pPr>
            <a:lvl7pPr indent="-317500" lvl="6" marL="3200400" algn="l">
              <a:lnSpc>
                <a:spcPct val="125000"/>
              </a:lnSpc>
              <a:spcBef>
                <a:spcPts val="0"/>
              </a:spcBef>
              <a:spcAft>
                <a:spcPts val="0"/>
              </a:spcAft>
              <a:buSzPts val="1400"/>
              <a:buChar char="●"/>
              <a:defRPr/>
            </a:lvl7pPr>
            <a:lvl8pPr indent="-317500" lvl="7" marL="3657600" algn="l">
              <a:lnSpc>
                <a:spcPct val="125000"/>
              </a:lnSpc>
              <a:spcBef>
                <a:spcPts val="0"/>
              </a:spcBef>
              <a:spcAft>
                <a:spcPts val="0"/>
              </a:spcAft>
              <a:buSzPts val="1400"/>
              <a:buChar char="○"/>
              <a:defRPr/>
            </a:lvl8pPr>
            <a:lvl9pPr indent="-317500" lvl="8" marL="4114800" algn="l">
              <a:lnSpc>
                <a:spcPct val="125000"/>
              </a:lnSpc>
              <a:spcBef>
                <a:spcPts val="0"/>
              </a:spcBef>
              <a:spcAft>
                <a:spcPts val="0"/>
              </a:spcAft>
              <a:buSzPts val="1400"/>
              <a:buChar char="■"/>
              <a:defRPr/>
            </a:lvl9pPr>
          </a:lstStyle>
          <a:p/>
        </p:txBody>
      </p:sp>
      <p:sp>
        <p:nvSpPr>
          <p:cNvPr id="188" name="Google Shape;188;p30"/>
          <p:cNvSpPr txBox="1"/>
          <p:nvPr>
            <p:ph idx="5" type="body"/>
          </p:nvPr>
        </p:nvSpPr>
        <p:spPr>
          <a:xfrm>
            <a:off x="4470800" y="3589050"/>
            <a:ext cx="3744000" cy="579600"/>
          </a:xfrm>
          <a:prstGeom prst="rect">
            <a:avLst/>
          </a:prstGeom>
          <a:noFill/>
          <a:ln>
            <a:noFill/>
          </a:ln>
        </p:spPr>
        <p:txBody>
          <a:bodyPr anchorCtr="0" anchor="t" bIns="91425" lIns="91425" spcFirstLastPara="1" rIns="91425" wrap="square" tIns="91425">
            <a:normAutofit/>
          </a:bodyPr>
          <a:lstStyle>
            <a:lvl1pPr indent="-342900" lvl="0" marL="457200" algn="l">
              <a:lnSpc>
                <a:spcPct val="125000"/>
              </a:lnSpc>
              <a:spcBef>
                <a:spcPts val="0"/>
              </a:spcBef>
              <a:spcAft>
                <a:spcPts val="0"/>
              </a:spcAft>
              <a:buSzPts val="1800"/>
              <a:buChar char="●"/>
              <a:defRPr/>
            </a:lvl1pPr>
            <a:lvl2pPr indent="-330200" lvl="1" marL="914400" algn="l">
              <a:lnSpc>
                <a:spcPct val="125000"/>
              </a:lnSpc>
              <a:spcBef>
                <a:spcPts val="0"/>
              </a:spcBef>
              <a:spcAft>
                <a:spcPts val="0"/>
              </a:spcAft>
              <a:buSzPts val="1600"/>
              <a:buChar char="○"/>
              <a:defRPr/>
            </a:lvl2pPr>
            <a:lvl3pPr indent="-330200" lvl="2" marL="1371600" algn="l">
              <a:lnSpc>
                <a:spcPct val="125000"/>
              </a:lnSpc>
              <a:spcBef>
                <a:spcPts val="0"/>
              </a:spcBef>
              <a:spcAft>
                <a:spcPts val="0"/>
              </a:spcAft>
              <a:buSzPts val="1600"/>
              <a:buChar char="■"/>
              <a:defRPr/>
            </a:lvl3pPr>
            <a:lvl4pPr indent="-317500" lvl="3" marL="1828800" algn="l">
              <a:lnSpc>
                <a:spcPct val="125000"/>
              </a:lnSpc>
              <a:spcBef>
                <a:spcPts val="0"/>
              </a:spcBef>
              <a:spcAft>
                <a:spcPts val="0"/>
              </a:spcAft>
              <a:buSzPts val="1400"/>
              <a:buChar char="●"/>
              <a:defRPr/>
            </a:lvl4pPr>
            <a:lvl5pPr indent="-317500" lvl="4" marL="2286000" algn="l">
              <a:lnSpc>
                <a:spcPct val="125000"/>
              </a:lnSpc>
              <a:spcBef>
                <a:spcPts val="0"/>
              </a:spcBef>
              <a:spcAft>
                <a:spcPts val="0"/>
              </a:spcAft>
              <a:buSzPts val="1400"/>
              <a:buChar char="○"/>
              <a:defRPr/>
            </a:lvl5pPr>
            <a:lvl6pPr indent="-317500" lvl="5" marL="2743200" algn="l">
              <a:lnSpc>
                <a:spcPct val="125000"/>
              </a:lnSpc>
              <a:spcBef>
                <a:spcPts val="0"/>
              </a:spcBef>
              <a:spcAft>
                <a:spcPts val="0"/>
              </a:spcAft>
              <a:buSzPts val="1400"/>
              <a:buChar char="■"/>
              <a:defRPr/>
            </a:lvl6pPr>
            <a:lvl7pPr indent="-317500" lvl="6" marL="3200400" algn="l">
              <a:lnSpc>
                <a:spcPct val="125000"/>
              </a:lnSpc>
              <a:spcBef>
                <a:spcPts val="0"/>
              </a:spcBef>
              <a:spcAft>
                <a:spcPts val="0"/>
              </a:spcAft>
              <a:buSzPts val="1400"/>
              <a:buChar char="●"/>
              <a:defRPr/>
            </a:lvl7pPr>
            <a:lvl8pPr indent="-317500" lvl="7" marL="3657600" algn="l">
              <a:lnSpc>
                <a:spcPct val="125000"/>
              </a:lnSpc>
              <a:spcBef>
                <a:spcPts val="0"/>
              </a:spcBef>
              <a:spcAft>
                <a:spcPts val="0"/>
              </a:spcAft>
              <a:buSzPts val="1400"/>
              <a:buChar char="○"/>
              <a:defRPr/>
            </a:lvl8pPr>
            <a:lvl9pPr indent="-317500" lvl="8" marL="4114800" algn="l">
              <a:lnSpc>
                <a:spcPct val="125000"/>
              </a:lnSpc>
              <a:spcBef>
                <a:spcPts val="0"/>
              </a:spcBef>
              <a:spcAft>
                <a:spcPts val="0"/>
              </a:spcAft>
              <a:buSzPts val="14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9" name="Shape 189"/>
        <p:cNvGrpSpPr/>
        <p:nvPr/>
      </p:nvGrpSpPr>
      <p:grpSpPr>
        <a:xfrm>
          <a:off x="0" y="0"/>
          <a:ext cx="0" cy="0"/>
          <a:chOff x="0" y="0"/>
          <a:chExt cx="0" cy="0"/>
        </a:xfrm>
      </p:grpSpPr>
      <p:sp>
        <p:nvSpPr>
          <p:cNvPr id="190" name="Google Shape;190;p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191" name="Google Shape;191;p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192" name="Google Shape;192;p3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1_2">
    <p:spTree>
      <p:nvGrpSpPr>
        <p:cNvPr id="17" name="Shape 17"/>
        <p:cNvGrpSpPr/>
        <p:nvPr/>
      </p:nvGrpSpPr>
      <p:grpSpPr>
        <a:xfrm>
          <a:off x="0" y="0"/>
          <a:ext cx="0" cy="0"/>
          <a:chOff x="0" y="0"/>
          <a:chExt cx="0" cy="0"/>
        </a:xfrm>
      </p:grpSpPr>
      <p:pic>
        <p:nvPicPr>
          <p:cNvPr id="18" name="Google Shape;18;p4" title="Connection Waves_LARGE-04.png"/>
          <p:cNvPicPr preferRelativeResize="0"/>
          <p:nvPr/>
        </p:nvPicPr>
        <p:blipFill rotWithShape="1">
          <a:blip r:embed="rId2">
            <a:alphaModFix/>
          </a:blip>
          <a:srcRect b="11590" l="0" r="5722" t="0"/>
          <a:stretch/>
        </p:blipFill>
        <p:spPr>
          <a:xfrm flipH="1">
            <a:off x="3" y="2715025"/>
            <a:ext cx="9143997" cy="2428474"/>
          </a:xfrm>
          <a:prstGeom prst="rect">
            <a:avLst/>
          </a:prstGeom>
          <a:noFill/>
          <a:ln>
            <a:noFill/>
          </a:ln>
        </p:spPr>
      </p:pic>
      <p:sp>
        <p:nvSpPr>
          <p:cNvPr id="19" name="Google Shape;19;p4"/>
          <p:cNvSpPr txBox="1"/>
          <p:nvPr>
            <p:ph type="ctrTitle"/>
          </p:nvPr>
        </p:nvSpPr>
        <p:spPr>
          <a:xfrm>
            <a:off x="572275" y="221000"/>
            <a:ext cx="4593900" cy="17748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1pPr>
            <a:lvl2pPr lvl="1" rtl="0"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2pPr>
            <a:lvl3pPr lvl="2" rtl="0"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3pPr>
            <a:lvl4pPr lvl="3" rtl="0"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4pPr>
            <a:lvl5pPr lvl="4" rtl="0"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5pPr>
            <a:lvl6pPr lvl="5" rtl="0"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6pPr>
            <a:lvl7pPr lvl="6" rtl="0"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7pPr>
            <a:lvl8pPr lvl="7" rtl="0"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8pPr>
            <a:lvl9pPr lvl="8" rtl="0"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9pPr>
          </a:lstStyle>
          <a:p/>
        </p:txBody>
      </p:sp>
      <p:sp>
        <p:nvSpPr>
          <p:cNvPr id="20" name="Google Shape;20;p4"/>
          <p:cNvSpPr txBox="1"/>
          <p:nvPr>
            <p:ph idx="1" type="subTitle"/>
          </p:nvPr>
        </p:nvSpPr>
        <p:spPr>
          <a:xfrm>
            <a:off x="572275" y="1966425"/>
            <a:ext cx="4152000" cy="792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p:txBody>
      </p:sp>
      <p:pic>
        <p:nvPicPr>
          <p:cNvPr id="21" name="Google Shape;21;p4"/>
          <p:cNvPicPr preferRelativeResize="0"/>
          <p:nvPr/>
        </p:nvPicPr>
        <p:blipFill rotWithShape="1">
          <a:blip r:embed="rId3">
            <a:alphaModFix/>
          </a:blip>
          <a:srcRect b="0" l="0" r="2219" t="0"/>
          <a:stretch/>
        </p:blipFill>
        <p:spPr>
          <a:xfrm>
            <a:off x="5421084" y="2567187"/>
            <a:ext cx="3457200" cy="2360100"/>
          </a:xfrm>
          <a:prstGeom prst="roundRect">
            <a:avLst>
              <a:gd fmla="val 8661" name="adj"/>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p:cSld name="TITLE_1_2_1">
    <p:spTree>
      <p:nvGrpSpPr>
        <p:cNvPr id="22" name="Shape 22"/>
        <p:cNvGrpSpPr/>
        <p:nvPr/>
      </p:nvGrpSpPr>
      <p:grpSpPr>
        <a:xfrm>
          <a:off x="0" y="0"/>
          <a:ext cx="0" cy="0"/>
          <a:chOff x="0" y="0"/>
          <a:chExt cx="0" cy="0"/>
        </a:xfrm>
      </p:grpSpPr>
      <p:pic>
        <p:nvPicPr>
          <p:cNvPr id="23" name="Google Shape;23;p5"/>
          <p:cNvPicPr preferRelativeResize="0"/>
          <p:nvPr/>
        </p:nvPicPr>
        <p:blipFill>
          <a:blip r:embed="rId2">
            <a:alphaModFix/>
          </a:blip>
          <a:stretch>
            <a:fillRect/>
          </a:stretch>
        </p:blipFill>
        <p:spPr>
          <a:xfrm>
            <a:off x="-7" y="-15"/>
            <a:ext cx="9144000" cy="5143524"/>
          </a:xfrm>
          <a:prstGeom prst="rect">
            <a:avLst/>
          </a:prstGeom>
          <a:noFill/>
          <a:ln>
            <a:noFill/>
          </a:ln>
        </p:spPr>
      </p:pic>
      <p:sp>
        <p:nvSpPr>
          <p:cNvPr id="24" name="Google Shape;24;p5"/>
          <p:cNvSpPr txBox="1"/>
          <p:nvPr>
            <p:ph type="ctrTitle"/>
          </p:nvPr>
        </p:nvSpPr>
        <p:spPr>
          <a:xfrm>
            <a:off x="572275" y="221000"/>
            <a:ext cx="4593900" cy="17748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1pPr>
            <a:lvl2pPr lvl="1" rtl="0"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2pPr>
            <a:lvl3pPr lvl="2" rtl="0"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3pPr>
            <a:lvl4pPr lvl="3" rtl="0"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4pPr>
            <a:lvl5pPr lvl="4" rtl="0"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5pPr>
            <a:lvl6pPr lvl="5" rtl="0"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6pPr>
            <a:lvl7pPr lvl="6" rtl="0"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7pPr>
            <a:lvl8pPr lvl="7" rtl="0"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8pPr>
            <a:lvl9pPr lvl="8" rtl="0"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9pPr>
          </a:lstStyle>
          <a:p/>
        </p:txBody>
      </p:sp>
      <p:sp>
        <p:nvSpPr>
          <p:cNvPr id="25" name="Google Shape;25;p5"/>
          <p:cNvSpPr txBox="1"/>
          <p:nvPr>
            <p:ph idx="1" type="subTitle"/>
          </p:nvPr>
        </p:nvSpPr>
        <p:spPr>
          <a:xfrm>
            <a:off x="572275" y="1966425"/>
            <a:ext cx="4152000" cy="792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1pPr>
            <a:lvl2pPr lvl="1" rtl="0"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_1">
    <p:bg>
      <p:bgPr>
        <a:solidFill>
          <a:srgbClr val="0E84F7"/>
        </a:solidFill>
      </p:bgPr>
    </p:bg>
    <p:spTree>
      <p:nvGrpSpPr>
        <p:cNvPr id="26" name="Shape 26"/>
        <p:cNvGrpSpPr/>
        <p:nvPr/>
      </p:nvGrpSpPr>
      <p:grpSpPr>
        <a:xfrm>
          <a:off x="0" y="0"/>
          <a:ext cx="0" cy="0"/>
          <a:chOff x="0" y="0"/>
          <a:chExt cx="0" cy="0"/>
        </a:xfrm>
      </p:grpSpPr>
      <p:pic>
        <p:nvPicPr>
          <p:cNvPr id="27" name="Google Shape;27;p6"/>
          <p:cNvPicPr preferRelativeResize="0"/>
          <p:nvPr/>
        </p:nvPicPr>
        <p:blipFill rotWithShape="1">
          <a:blip r:embed="rId2">
            <a:alphaModFix/>
          </a:blip>
          <a:srcRect b="0" l="0" r="2714" t="0"/>
          <a:stretch/>
        </p:blipFill>
        <p:spPr>
          <a:xfrm>
            <a:off x="1464000" y="0"/>
            <a:ext cx="7676252" cy="5143501"/>
          </a:xfrm>
          <a:prstGeom prst="rect">
            <a:avLst/>
          </a:prstGeom>
          <a:noFill/>
          <a:ln>
            <a:noFill/>
          </a:ln>
        </p:spPr>
      </p:pic>
      <p:sp>
        <p:nvSpPr>
          <p:cNvPr id="28" name="Google Shape;28;p6"/>
          <p:cNvSpPr/>
          <p:nvPr/>
        </p:nvSpPr>
        <p:spPr>
          <a:xfrm rot="-5400000">
            <a:off x="2000250" y="-2000250"/>
            <a:ext cx="5143500" cy="9144000"/>
          </a:xfrm>
          <a:prstGeom prst="rect">
            <a:avLst/>
          </a:prstGeom>
          <a:gradFill>
            <a:gsLst>
              <a:gs pos="0">
                <a:srgbClr val="0E84F7"/>
              </a:gs>
              <a:gs pos="46000">
                <a:srgbClr val="0E84F7">
                  <a:alpha val="51764"/>
                </a:srgbClr>
              </a:gs>
              <a:gs pos="100000">
                <a:srgbClr val="FFFFFF">
                  <a:alpha val="0"/>
                </a:srgbClr>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 name="Google Shape;29;p6"/>
          <p:cNvSpPr/>
          <p:nvPr/>
        </p:nvSpPr>
        <p:spPr>
          <a:xfrm rot="-5400000">
            <a:off x="2550950" y="-1449450"/>
            <a:ext cx="5143500" cy="8042400"/>
          </a:xfrm>
          <a:prstGeom prst="rect">
            <a:avLst/>
          </a:prstGeom>
          <a:gradFill>
            <a:gsLst>
              <a:gs pos="0">
                <a:srgbClr val="0E84F7"/>
              </a:gs>
              <a:gs pos="46000">
                <a:srgbClr val="0E84F7">
                  <a:alpha val="51764"/>
                </a:srgbClr>
              </a:gs>
              <a:gs pos="100000">
                <a:srgbClr val="FFFFFF">
                  <a:alpha val="0"/>
                </a:srgbClr>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0" name="Google Shape;30;p6" title="Connection Waves_LARGE-04.png"/>
          <p:cNvPicPr preferRelativeResize="0"/>
          <p:nvPr/>
        </p:nvPicPr>
        <p:blipFill rotWithShape="1">
          <a:blip r:embed="rId3">
            <a:alphaModFix/>
          </a:blip>
          <a:srcRect b="11590" l="0" r="5722" t="0"/>
          <a:stretch/>
        </p:blipFill>
        <p:spPr>
          <a:xfrm flipH="1">
            <a:off x="3" y="2715025"/>
            <a:ext cx="9143997" cy="2428474"/>
          </a:xfrm>
          <a:prstGeom prst="rect">
            <a:avLst/>
          </a:prstGeom>
          <a:noFill/>
          <a:ln>
            <a:noFill/>
          </a:ln>
        </p:spPr>
      </p:pic>
      <p:sp>
        <p:nvSpPr>
          <p:cNvPr id="31" name="Google Shape;31;p6"/>
          <p:cNvSpPr txBox="1"/>
          <p:nvPr>
            <p:ph type="ctrTitle"/>
          </p:nvPr>
        </p:nvSpPr>
        <p:spPr>
          <a:xfrm>
            <a:off x="572275" y="221000"/>
            <a:ext cx="4593900" cy="17748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3300"/>
              <a:buFont typeface="Poppins"/>
              <a:buNone/>
              <a:defRPr b="1" sz="3300">
                <a:solidFill>
                  <a:schemeClr val="lt1"/>
                </a:solidFill>
                <a:latin typeface="Poppins"/>
                <a:ea typeface="Poppins"/>
                <a:cs typeface="Poppins"/>
                <a:sym typeface="Poppins"/>
              </a:defRPr>
            </a:lvl1pPr>
            <a:lvl2pPr lvl="1" rtl="0"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2pPr>
            <a:lvl3pPr lvl="2" rtl="0"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3pPr>
            <a:lvl4pPr lvl="3" rtl="0"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4pPr>
            <a:lvl5pPr lvl="4" rtl="0"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5pPr>
            <a:lvl6pPr lvl="5" rtl="0"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6pPr>
            <a:lvl7pPr lvl="6" rtl="0"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7pPr>
            <a:lvl8pPr lvl="7" rtl="0"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8pPr>
            <a:lvl9pPr lvl="8" rtl="0" algn="ctr">
              <a:spcBef>
                <a:spcPts val="0"/>
              </a:spcBef>
              <a:spcAft>
                <a:spcPts val="0"/>
              </a:spcAft>
              <a:buClr>
                <a:srgbClr val="6D01CB"/>
              </a:buClr>
              <a:buSzPts val="3300"/>
              <a:buFont typeface="Poppins"/>
              <a:buNone/>
              <a:defRPr b="1" sz="3300">
                <a:solidFill>
                  <a:srgbClr val="6D01CB"/>
                </a:solidFill>
                <a:latin typeface="Poppins"/>
                <a:ea typeface="Poppins"/>
                <a:cs typeface="Poppins"/>
                <a:sym typeface="Poppins"/>
              </a:defRPr>
            </a:lvl9pPr>
          </a:lstStyle>
          <a:p/>
        </p:txBody>
      </p:sp>
      <p:sp>
        <p:nvSpPr>
          <p:cNvPr id="32" name="Google Shape;32;p6"/>
          <p:cNvSpPr txBox="1"/>
          <p:nvPr>
            <p:ph idx="1" type="subTitle"/>
          </p:nvPr>
        </p:nvSpPr>
        <p:spPr>
          <a:xfrm>
            <a:off x="572275" y="1966425"/>
            <a:ext cx="4152000" cy="792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rgbClr val="FFD856"/>
              </a:buClr>
              <a:buSzPts val="2400"/>
              <a:buFont typeface="Poppins SemiBold"/>
              <a:buNone/>
              <a:defRPr sz="2400">
                <a:solidFill>
                  <a:srgbClr val="FFD856"/>
                </a:solidFill>
                <a:latin typeface="Poppins SemiBold"/>
                <a:ea typeface="Poppins SemiBold"/>
                <a:cs typeface="Poppins SemiBold"/>
                <a:sym typeface="Poppins SemiBold"/>
              </a:defRPr>
            </a:lvl1pPr>
            <a:lvl2pPr lvl="1" rtl="0"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rtl="0"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rtl="0"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rtl="0"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rtl="0"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rtl="0"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rtl="0"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rtl="0" algn="ctr">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type="secHead">
  <p:cSld name="SECTION_HEADER">
    <p:bg>
      <p:bgPr>
        <a:solidFill>
          <a:schemeClr val="lt1"/>
        </a:solidFill>
      </p:bgPr>
    </p:bg>
    <p:spTree>
      <p:nvGrpSpPr>
        <p:cNvPr id="33" name="Shape 33"/>
        <p:cNvGrpSpPr/>
        <p:nvPr/>
      </p:nvGrpSpPr>
      <p:grpSpPr>
        <a:xfrm>
          <a:off x="0" y="0"/>
          <a:ext cx="0" cy="0"/>
          <a:chOff x="0" y="0"/>
          <a:chExt cx="0" cy="0"/>
        </a:xfrm>
      </p:grpSpPr>
      <p:pic>
        <p:nvPicPr>
          <p:cNvPr id="34" name="Google Shape;34;p7"/>
          <p:cNvPicPr preferRelativeResize="0"/>
          <p:nvPr/>
        </p:nvPicPr>
        <p:blipFill>
          <a:blip r:embed="rId2">
            <a:alphaModFix/>
          </a:blip>
          <a:stretch>
            <a:fillRect/>
          </a:stretch>
        </p:blipFill>
        <p:spPr>
          <a:xfrm>
            <a:off x="0" y="51"/>
            <a:ext cx="9144000" cy="5143449"/>
          </a:xfrm>
          <a:prstGeom prst="rect">
            <a:avLst/>
          </a:prstGeom>
          <a:noFill/>
          <a:ln>
            <a:noFill/>
          </a:ln>
        </p:spPr>
      </p:pic>
      <p:sp>
        <p:nvSpPr>
          <p:cNvPr id="35" name="Google Shape;35;p7"/>
          <p:cNvSpPr txBox="1"/>
          <p:nvPr>
            <p:ph type="title"/>
          </p:nvPr>
        </p:nvSpPr>
        <p:spPr>
          <a:xfrm>
            <a:off x="683250" y="2079738"/>
            <a:ext cx="77775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1pPr>
            <a:lvl2pPr lvl="1"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2pPr>
            <a:lvl3pPr lvl="2"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3pPr>
            <a:lvl4pPr lvl="3"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4pPr>
            <a:lvl5pPr lvl="4"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5pPr>
            <a:lvl6pPr lvl="5"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6pPr>
            <a:lvl7pPr lvl="6"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7pPr>
            <a:lvl8pPr lvl="7"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8pPr>
            <a:lvl9pPr lvl="8"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solidFill>
          <a:schemeClr val="lt1"/>
        </a:solidFill>
      </p:bgPr>
    </p:bg>
    <p:spTree>
      <p:nvGrpSpPr>
        <p:cNvPr id="36" name="Shape 36"/>
        <p:cNvGrpSpPr/>
        <p:nvPr/>
      </p:nvGrpSpPr>
      <p:grpSpPr>
        <a:xfrm>
          <a:off x="0" y="0"/>
          <a:ext cx="0" cy="0"/>
          <a:chOff x="0" y="0"/>
          <a:chExt cx="0" cy="0"/>
        </a:xfrm>
      </p:grpSpPr>
      <p:pic>
        <p:nvPicPr>
          <p:cNvPr id="37" name="Google Shape;37;p8"/>
          <p:cNvPicPr preferRelativeResize="0"/>
          <p:nvPr/>
        </p:nvPicPr>
        <p:blipFill>
          <a:blip r:embed="rId2">
            <a:alphaModFix/>
          </a:blip>
          <a:stretch>
            <a:fillRect/>
          </a:stretch>
        </p:blipFill>
        <p:spPr>
          <a:xfrm>
            <a:off x="0" y="51"/>
            <a:ext cx="9144000" cy="5143449"/>
          </a:xfrm>
          <a:prstGeom prst="rect">
            <a:avLst/>
          </a:prstGeom>
          <a:noFill/>
          <a:ln>
            <a:noFill/>
          </a:ln>
        </p:spPr>
      </p:pic>
      <p:sp>
        <p:nvSpPr>
          <p:cNvPr id="38" name="Google Shape;38;p8"/>
          <p:cNvSpPr txBox="1"/>
          <p:nvPr>
            <p:ph type="title"/>
          </p:nvPr>
        </p:nvSpPr>
        <p:spPr>
          <a:xfrm>
            <a:off x="683250" y="2079738"/>
            <a:ext cx="77775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1pPr>
            <a:lvl2pPr lvl="1" rtl="0"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2pPr>
            <a:lvl3pPr lvl="2" rtl="0"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3pPr>
            <a:lvl4pPr lvl="3" rtl="0"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4pPr>
            <a:lvl5pPr lvl="4" rtl="0"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5pPr>
            <a:lvl6pPr lvl="5" rtl="0"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6pPr>
            <a:lvl7pPr lvl="6" rtl="0"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7pPr>
            <a:lvl8pPr lvl="7" rtl="0"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8pPr>
            <a:lvl9pPr lvl="8" rtl="0"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9pPr>
          </a:lstStyle>
          <a:p/>
        </p:txBody>
      </p:sp>
      <p:sp>
        <p:nvSpPr>
          <p:cNvPr id="39" name="Google Shape;39;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1_1">
    <p:bg>
      <p:bgPr>
        <a:solidFill>
          <a:srgbClr val="1D033E"/>
        </a:solidFill>
      </p:bgPr>
    </p:bg>
    <p:spTree>
      <p:nvGrpSpPr>
        <p:cNvPr id="40" name="Shape 40"/>
        <p:cNvGrpSpPr/>
        <p:nvPr/>
      </p:nvGrpSpPr>
      <p:grpSpPr>
        <a:xfrm>
          <a:off x="0" y="0"/>
          <a:ext cx="0" cy="0"/>
          <a:chOff x="0" y="0"/>
          <a:chExt cx="0" cy="0"/>
        </a:xfrm>
      </p:grpSpPr>
      <p:sp>
        <p:nvSpPr>
          <p:cNvPr id="41" name="Google Shape;41;p9"/>
          <p:cNvSpPr txBox="1"/>
          <p:nvPr>
            <p:ph type="title"/>
          </p:nvPr>
        </p:nvSpPr>
        <p:spPr>
          <a:xfrm>
            <a:off x="683250" y="2079738"/>
            <a:ext cx="77775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1pPr>
            <a:lvl2pPr lvl="1" rtl="0"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2pPr>
            <a:lvl3pPr lvl="2" rtl="0"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3pPr>
            <a:lvl4pPr lvl="3" rtl="0"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4pPr>
            <a:lvl5pPr lvl="4" rtl="0"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5pPr>
            <a:lvl6pPr lvl="5" rtl="0"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6pPr>
            <a:lvl7pPr lvl="6" rtl="0"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7pPr>
            <a:lvl8pPr lvl="7" rtl="0"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8pPr>
            <a:lvl9pPr lvl="8" rtl="0" algn="ctr">
              <a:spcBef>
                <a:spcPts val="0"/>
              </a:spcBef>
              <a:spcAft>
                <a:spcPts val="0"/>
              </a:spcAft>
              <a:buClr>
                <a:schemeClr val="lt1"/>
              </a:buClr>
              <a:buSzPts val="3600"/>
              <a:buFont typeface="Poppins"/>
              <a:buNone/>
              <a:defRPr b="1" sz="3600">
                <a:solidFill>
                  <a:schemeClr val="lt1"/>
                </a:solidFill>
                <a:latin typeface="Poppins"/>
                <a:ea typeface="Poppins"/>
                <a:cs typeface="Poppins"/>
                <a:sym typeface="Poppins"/>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3" name="Google Shape;43;p9"/>
          <p:cNvPicPr preferRelativeResize="0"/>
          <p:nvPr/>
        </p:nvPicPr>
        <p:blipFill>
          <a:blip r:embed="rId2">
            <a:alphaModFix/>
          </a:blip>
          <a:stretch>
            <a:fillRect/>
          </a:stretch>
        </p:blipFill>
        <p:spPr>
          <a:xfrm rot="10800000">
            <a:off x="3748" y="2908300"/>
            <a:ext cx="9136502" cy="19304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ue" type="tx">
  <p:cSld name="TITLE_AND_BODY">
    <p:spTree>
      <p:nvGrpSpPr>
        <p:cNvPr id="44" name="Shape 44"/>
        <p:cNvGrpSpPr/>
        <p:nvPr/>
      </p:nvGrpSpPr>
      <p:grpSpPr>
        <a:xfrm>
          <a:off x="0" y="0"/>
          <a:ext cx="0" cy="0"/>
          <a:chOff x="0" y="0"/>
          <a:chExt cx="0" cy="0"/>
        </a:xfrm>
      </p:grpSpPr>
      <p:sp>
        <p:nvSpPr>
          <p:cNvPr id="45" name="Google Shape;45;p10"/>
          <p:cNvSpPr/>
          <p:nvPr/>
        </p:nvSpPr>
        <p:spPr>
          <a:xfrm>
            <a:off x="0" y="0"/>
            <a:ext cx="4029000" cy="5143500"/>
          </a:xfrm>
          <a:prstGeom prst="rect">
            <a:avLst/>
          </a:prstGeom>
          <a:solidFill>
            <a:srgbClr val="0E84F7"/>
          </a:solidFill>
          <a:ln cap="flat" cmpd="sng" w="9525">
            <a:solidFill>
              <a:srgbClr val="0E84F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Poppins Medium"/>
              <a:ea typeface="Poppins Medium"/>
              <a:cs typeface="Poppins Medium"/>
              <a:sym typeface="Poppins Medium"/>
            </a:endParaRPr>
          </a:p>
        </p:txBody>
      </p:sp>
      <p:sp>
        <p:nvSpPr>
          <p:cNvPr id="46" name="Google Shape;46;p10"/>
          <p:cNvSpPr txBox="1"/>
          <p:nvPr>
            <p:ph type="title"/>
          </p:nvPr>
        </p:nvSpPr>
        <p:spPr>
          <a:xfrm>
            <a:off x="291000" y="440700"/>
            <a:ext cx="3327600" cy="11373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7" name="Google Shape;47;p10"/>
          <p:cNvSpPr txBox="1"/>
          <p:nvPr>
            <p:ph idx="1" type="body"/>
          </p:nvPr>
        </p:nvSpPr>
        <p:spPr>
          <a:xfrm>
            <a:off x="4492375" y="552900"/>
            <a:ext cx="4112400" cy="4037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3D3D3D"/>
              </a:buClr>
              <a:buSzPts val="1800"/>
              <a:buChar char="●"/>
              <a:defRPr>
                <a:solidFill>
                  <a:srgbClr val="3D3D3D"/>
                </a:solidFill>
              </a:defRPr>
            </a:lvl1pPr>
            <a:lvl2pPr indent="-330200" lvl="1" marL="914400">
              <a:spcBef>
                <a:spcPts val="0"/>
              </a:spcBef>
              <a:spcAft>
                <a:spcPts val="0"/>
              </a:spcAft>
              <a:buClr>
                <a:srgbClr val="3D3D3D"/>
              </a:buClr>
              <a:buSzPts val="1600"/>
              <a:buChar char="○"/>
              <a:defRPr>
                <a:solidFill>
                  <a:srgbClr val="3D3D3D"/>
                </a:solidFill>
              </a:defRPr>
            </a:lvl2pPr>
            <a:lvl3pPr indent="-330200" lvl="2" marL="1371600">
              <a:spcBef>
                <a:spcPts val="0"/>
              </a:spcBef>
              <a:spcAft>
                <a:spcPts val="0"/>
              </a:spcAft>
              <a:buClr>
                <a:srgbClr val="3D3D3D"/>
              </a:buClr>
              <a:buSzPts val="1600"/>
              <a:buChar char="■"/>
              <a:defRPr>
                <a:solidFill>
                  <a:srgbClr val="3D3D3D"/>
                </a:solidFill>
              </a:defRPr>
            </a:lvl3pPr>
            <a:lvl4pPr indent="-317500" lvl="3" marL="1828800">
              <a:spcBef>
                <a:spcPts val="0"/>
              </a:spcBef>
              <a:spcAft>
                <a:spcPts val="0"/>
              </a:spcAft>
              <a:buClr>
                <a:srgbClr val="3D3D3D"/>
              </a:buClr>
              <a:buSzPts val="1400"/>
              <a:buChar char="●"/>
              <a:defRPr>
                <a:solidFill>
                  <a:srgbClr val="3D3D3D"/>
                </a:solidFill>
              </a:defRPr>
            </a:lvl4pPr>
            <a:lvl5pPr indent="-317500" lvl="4" marL="2286000">
              <a:spcBef>
                <a:spcPts val="0"/>
              </a:spcBef>
              <a:spcAft>
                <a:spcPts val="0"/>
              </a:spcAft>
              <a:buClr>
                <a:srgbClr val="3D3D3D"/>
              </a:buClr>
              <a:buSzPts val="1400"/>
              <a:buChar char="○"/>
              <a:defRPr>
                <a:solidFill>
                  <a:srgbClr val="3D3D3D"/>
                </a:solidFill>
              </a:defRPr>
            </a:lvl5pPr>
            <a:lvl6pPr indent="-317500" lvl="5" marL="2743200">
              <a:spcBef>
                <a:spcPts val="0"/>
              </a:spcBef>
              <a:spcAft>
                <a:spcPts val="0"/>
              </a:spcAft>
              <a:buClr>
                <a:srgbClr val="3D3D3D"/>
              </a:buClr>
              <a:buSzPts val="1400"/>
              <a:buChar char="■"/>
              <a:defRPr>
                <a:solidFill>
                  <a:srgbClr val="3D3D3D"/>
                </a:solidFill>
              </a:defRPr>
            </a:lvl6pPr>
            <a:lvl7pPr indent="-317500" lvl="6" marL="3200400">
              <a:spcBef>
                <a:spcPts val="0"/>
              </a:spcBef>
              <a:spcAft>
                <a:spcPts val="0"/>
              </a:spcAft>
              <a:buClr>
                <a:srgbClr val="3D3D3D"/>
              </a:buClr>
              <a:buSzPts val="1400"/>
              <a:buChar char="●"/>
              <a:defRPr>
                <a:solidFill>
                  <a:srgbClr val="3D3D3D"/>
                </a:solidFill>
              </a:defRPr>
            </a:lvl7pPr>
            <a:lvl8pPr indent="-317500" lvl="7" marL="3657600">
              <a:spcBef>
                <a:spcPts val="0"/>
              </a:spcBef>
              <a:spcAft>
                <a:spcPts val="0"/>
              </a:spcAft>
              <a:buClr>
                <a:srgbClr val="3D3D3D"/>
              </a:buClr>
              <a:buSzPts val="1400"/>
              <a:buChar char="○"/>
              <a:defRPr>
                <a:solidFill>
                  <a:srgbClr val="3D3D3D"/>
                </a:solidFill>
              </a:defRPr>
            </a:lvl8pPr>
            <a:lvl9pPr indent="-317500" lvl="8" marL="4114800">
              <a:spcBef>
                <a:spcPts val="0"/>
              </a:spcBef>
              <a:spcAft>
                <a:spcPts val="0"/>
              </a:spcAft>
              <a:buClr>
                <a:srgbClr val="3D3D3D"/>
              </a:buClr>
              <a:buSzPts val="1400"/>
              <a:buChar char="■"/>
              <a:defRPr>
                <a:solidFill>
                  <a:srgbClr val="3D3D3D"/>
                </a:solidFill>
              </a:defRPr>
            </a:lvl9pPr>
          </a:lstStyle>
          <a:p/>
        </p:txBody>
      </p:sp>
      <p:sp>
        <p:nvSpPr>
          <p:cNvPr id="48" name="Google Shape;48;p10"/>
          <p:cNvSpPr txBox="1"/>
          <p:nvPr>
            <p:ph idx="2" type="subTitle"/>
          </p:nvPr>
        </p:nvSpPr>
        <p:spPr>
          <a:xfrm>
            <a:off x="291000" y="1578000"/>
            <a:ext cx="3327600" cy="952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Clr>
                <a:schemeClr val="lt1"/>
              </a:buClr>
              <a:buSzPts val="1600"/>
              <a:buNone/>
              <a:defRPr>
                <a:solidFill>
                  <a:schemeClr val="lt1"/>
                </a:solidFill>
              </a:defRPr>
            </a:lvl2pPr>
            <a:lvl3pPr lvl="2">
              <a:spcBef>
                <a:spcPts val="0"/>
              </a:spcBef>
              <a:spcAft>
                <a:spcPts val="0"/>
              </a:spcAft>
              <a:buClr>
                <a:schemeClr val="lt1"/>
              </a:buClr>
              <a:buSzPts val="1800"/>
              <a:buNone/>
              <a:defRPr sz="1800">
                <a:solidFill>
                  <a:schemeClr val="lt1"/>
                </a:solidFill>
              </a:defRPr>
            </a:lvl3pPr>
            <a:lvl4pPr lvl="3">
              <a:spcBef>
                <a:spcPts val="0"/>
              </a:spcBef>
              <a:spcAft>
                <a:spcPts val="0"/>
              </a:spcAft>
              <a:buClr>
                <a:schemeClr val="lt1"/>
              </a:buClr>
              <a:buSzPts val="1800"/>
              <a:buNone/>
              <a:defRPr sz="1800">
                <a:solidFill>
                  <a:schemeClr val="lt1"/>
                </a:solidFill>
              </a:defRPr>
            </a:lvl4pPr>
            <a:lvl5pPr lvl="4">
              <a:spcBef>
                <a:spcPts val="0"/>
              </a:spcBef>
              <a:spcAft>
                <a:spcPts val="0"/>
              </a:spcAft>
              <a:buClr>
                <a:schemeClr val="lt1"/>
              </a:buClr>
              <a:buSzPts val="1800"/>
              <a:buNone/>
              <a:defRPr sz="1800">
                <a:solidFill>
                  <a:schemeClr val="lt1"/>
                </a:solidFill>
              </a:defRPr>
            </a:lvl5pPr>
            <a:lvl6pPr lvl="5">
              <a:spcBef>
                <a:spcPts val="0"/>
              </a:spcBef>
              <a:spcAft>
                <a:spcPts val="0"/>
              </a:spcAft>
              <a:buClr>
                <a:schemeClr val="lt1"/>
              </a:buClr>
              <a:buSzPts val="1800"/>
              <a:buNone/>
              <a:defRPr sz="1800">
                <a:solidFill>
                  <a:schemeClr val="lt1"/>
                </a:solidFill>
              </a:defRPr>
            </a:lvl6pPr>
            <a:lvl7pPr lvl="6">
              <a:spcBef>
                <a:spcPts val="0"/>
              </a:spcBef>
              <a:spcAft>
                <a:spcPts val="0"/>
              </a:spcAft>
              <a:buClr>
                <a:schemeClr val="lt1"/>
              </a:buClr>
              <a:buSzPts val="1800"/>
              <a:buNone/>
              <a:defRPr sz="1800">
                <a:solidFill>
                  <a:schemeClr val="lt1"/>
                </a:solidFill>
              </a:defRPr>
            </a:lvl7pPr>
            <a:lvl8pPr lvl="7">
              <a:spcBef>
                <a:spcPts val="0"/>
              </a:spcBef>
              <a:spcAft>
                <a:spcPts val="0"/>
              </a:spcAft>
              <a:buClr>
                <a:schemeClr val="lt1"/>
              </a:buClr>
              <a:buSzPts val="1800"/>
              <a:buNone/>
              <a:defRPr sz="1800">
                <a:solidFill>
                  <a:schemeClr val="lt1"/>
                </a:solidFill>
              </a:defRPr>
            </a:lvl8pPr>
            <a:lvl9pPr lvl="8">
              <a:spcBef>
                <a:spcPts val="0"/>
              </a:spcBef>
              <a:spcAft>
                <a:spcPts val="0"/>
              </a:spcAft>
              <a:buClr>
                <a:schemeClr val="lt1"/>
              </a:buClr>
              <a:buSzPts val="1800"/>
              <a:buNone/>
              <a:defRPr sz="1800">
                <a:solidFill>
                  <a:schemeClr val="lt1"/>
                </a:solidFill>
              </a:defRPr>
            </a:lvl9pPr>
          </a:lstStyle>
          <a:p/>
        </p:txBody>
      </p:sp>
      <p:pic>
        <p:nvPicPr>
          <p:cNvPr id="49" name="Google Shape;49;p10"/>
          <p:cNvPicPr preferRelativeResize="0"/>
          <p:nvPr/>
        </p:nvPicPr>
        <p:blipFill rotWithShape="1">
          <a:blip r:embed="rId2">
            <a:alphaModFix/>
          </a:blip>
          <a:srcRect b="24313" l="50134" r="8558" t="18016"/>
          <a:stretch/>
        </p:blipFill>
        <p:spPr>
          <a:xfrm flipH="1" rot="4">
            <a:off x="2" y="3398804"/>
            <a:ext cx="4029000" cy="174469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3.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16" Type="http://schemas.openxmlformats.org/officeDocument/2006/relationships/theme" Target="../theme/theme2.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Font typeface="Poppins"/>
              <a:buNone/>
              <a:defRPr b="1" sz="2800">
                <a:solidFill>
                  <a:schemeClr val="dk1"/>
                </a:solidFill>
                <a:latin typeface="Poppins"/>
                <a:ea typeface="Poppins"/>
                <a:cs typeface="Poppins"/>
                <a:sym typeface="Poppins"/>
              </a:defRPr>
            </a:lvl1pPr>
            <a:lvl2pPr lvl="1" rtl="0">
              <a:spcBef>
                <a:spcPts val="0"/>
              </a:spcBef>
              <a:spcAft>
                <a:spcPts val="0"/>
              </a:spcAft>
              <a:buClr>
                <a:schemeClr val="dk1"/>
              </a:buClr>
              <a:buSzPts val="2800"/>
              <a:buFont typeface="Poppins"/>
              <a:buNone/>
              <a:defRPr b="1" sz="2800">
                <a:solidFill>
                  <a:schemeClr val="dk1"/>
                </a:solidFill>
                <a:latin typeface="Poppins"/>
                <a:ea typeface="Poppins"/>
                <a:cs typeface="Poppins"/>
                <a:sym typeface="Poppins"/>
              </a:defRPr>
            </a:lvl2pPr>
            <a:lvl3pPr lvl="2" rtl="0">
              <a:spcBef>
                <a:spcPts val="0"/>
              </a:spcBef>
              <a:spcAft>
                <a:spcPts val="0"/>
              </a:spcAft>
              <a:buClr>
                <a:schemeClr val="dk1"/>
              </a:buClr>
              <a:buSzPts val="2800"/>
              <a:buFont typeface="Poppins"/>
              <a:buNone/>
              <a:defRPr b="1" sz="2800">
                <a:solidFill>
                  <a:schemeClr val="dk1"/>
                </a:solidFill>
                <a:latin typeface="Poppins"/>
                <a:ea typeface="Poppins"/>
                <a:cs typeface="Poppins"/>
                <a:sym typeface="Poppins"/>
              </a:defRPr>
            </a:lvl3pPr>
            <a:lvl4pPr lvl="3" rtl="0">
              <a:spcBef>
                <a:spcPts val="0"/>
              </a:spcBef>
              <a:spcAft>
                <a:spcPts val="0"/>
              </a:spcAft>
              <a:buClr>
                <a:schemeClr val="dk1"/>
              </a:buClr>
              <a:buSzPts val="2800"/>
              <a:buFont typeface="Poppins"/>
              <a:buNone/>
              <a:defRPr b="1" sz="2800">
                <a:solidFill>
                  <a:schemeClr val="dk1"/>
                </a:solidFill>
                <a:latin typeface="Poppins"/>
                <a:ea typeface="Poppins"/>
                <a:cs typeface="Poppins"/>
                <a:sym typeface="Poppins"/>
              </a:defRPr>
            </a:lvl4pPr>
            <a:lvl5pPr lvl="4" rtl="0">
              <a:spcBef>
                <a:spcPts val="0"/>
              </a:spcBef>
              <a:spcAft>
                <a:spcPts val="0"/>
              </a:spcAft>
              <a:buClr>
                <a:schemeClr val="dk1"/>
              </a:buClr>
              <a:buSzPts val="2800"/>
              <a:buFont typeface="Poppins"/>
              <a:buNone/>
              <a:defRPr b="1" sz="2800">
                <a:solidFill>
                  <a:schemeClr val="dk1"/>
                </a:solidFill>
                <a:latin typeface="Poppins"/>
                <a:ea typeface="Poppins"/>
                <a:cs typeface="Poppins"/>
                <a:sym typeface="Poppins"/>
              </a:defRPr>
            </a:lvl5pPr>
            <a:lvl6pPr lvl="5" rtl="0">
              <a:spcBef>
                <a:spcPts val="0"/>
              </a:spcBef>
              <a:spcAft>
                <a:spcPts val="0"/>
              </a:spcAft>
              <a:buClr>
                <a:schemeClr val="dk1"/>
              </a:buClr>
              <a:buSzPts val="2800"/>
              <a:buFont typeface="Poppins"/>
              <a:buNone/>
              <a:defRPr b="1" sz="2800">
                <a:solidFill>
                  <a:schemeClr val="dk1"/>
                </a:solidFill>
                <a:latin typeface="Poppins"/>
                <a:ea typeface="Poppins"/>
                <a:cs typeface="Poppins"/>
                <a:sym typeface="Poppins"/>
              </a:defRPr>
            </a:lvl6pPr>
            <a:lvl7pPr lvl="6" rtl="0">
              <a:spcBef>
                <a:spcPts val="0"/>
              </a:spcBef>
              <a:spcAft>
                <a:spcPts val="0"/>
              </a:spcAft>
              <a:buClr>
                <a:schemeClr val="dk1"/>
              </a:buClr>
              <a:buSzPts val="2800"/>
              <a:buFont typeface="Poppins"/>
              <a:buNone/>
              <a:defRPr b="1" sz="2800">
                <a:solidFill>
                  <a:schemeClr val="dk1"/>
                </a:solidFill>
                <a:latin typeface="Poppins"/>
                <a:ea typeface="Poppins"/>
                <a:cs typeface="Poppins"/>
                <a:sym typeface="Poppins"/>
              </a:defRPr>
            </a:lvl7pPr>
            <a:lvl8pPr lvl="7" rtl="0">
              <a:spcBef>
                <a:spcPts val="0"/>
              </a:spcBef>
              <a:spcAft>
                <a:spcPts val="0"/>
              </a:spcAft>
              <a:buClr>
                <a:schemeClr val="dk1"/>
              </a:buClr>
              <a:buSzPts val="2800"/>
              <a:buFont typeface="Poppins"/>
              <a:buNone/>
              <a:defRPr b="1" sz="2800">
                <a:solidFill>
                  <a:schemeClr val="dk1"/>
                </a:solidFill>
                <a:latin typeface="Poppins"/>
                <a:ea typeface="Poppins"/>
                <a:cs typeface="Poppins"/>
                <a:sym typeface="Poppins"/>
              </a:defRPr>
            </a:lvl8pPr>
            <a:lvl9pPr lvl="8" rtl="0">
              <a:spcBef>
                <a:spcPts val="0"/>
              </a:spcBef>
              <a:spcAft>
                <a:spcPts val="0"/>
              </a:spcAft>
              <a:buClr>
                <a:schemeClr val="dk1"/>
              </a:buClr>
              <a:buSzPts val="2800"/>
              <a:buFont typeface="Poppins"/>
              <a:buNone/>
              <a:defRPr b="1" sz="2800">
                <a:solidFill>
                  <a:schemeClr val="dk1"/>
                </a:solidFill>
                <a:latin typeface="Poppins"/>
                <a:ea typeface="Poppins"/>
                <a:cs typeface="Poppins"/>
                <a:sym typeface="Poppins"/>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25000"/>
              </a:lnSpc>
              <a:spcBef>
                <a:spcPts val="0"/>
              </a:spcBef>
              <a:spcAft>
                <a:spcPts val="0"/>
              </a:spcAft>
              <a:buClr>
                <a:schemeClr val="dk1"/>
              </a:buClr>
              <a:buSzPts val="1800"/>
              <a:buFont typeface="Poppins Medium"/>
              <a:buChar char="●"/>
              <a:defRPr sz="1800">
                <a:solidFill>
                  <a:schemeClr val="dk1"/>
                </a:solidFill>
                <a:latin typeface="Poppins Medium"/>
                <a:ea typeface="Poppins Medium"/>
                <a:cs typeface="Poppins Medium"/>
                <a:sym typeface="Poppins Medium"/>
              </a:defRPr>
            </a:lvl1pPr>
            <a:lvl2pPr indent="-330200" lvl="1" marL="914400" rtl="0">
              <a:lnSpc>
                <a:spcPct val="125000"/>
              </a:lnSpc>
              <a:spcBef>
                <a:spcPts val="0"/>
              </a:spcBef>
              <a:spcAft>
                <a:spcPts val="0"/>
              </a:spcAft>
              <a:buClr>
                <a:schemeClr val="dk1"/>
              </a:buClr>
              <a:buSzPts val="1600"/>
              <a:buFont typeface="Poppins Medium"/>
              <a:buChar char="○"/>
              <a:defRPr sz="1600">
                <a:solidFill>
                  <a:schemeClr val="dk1"/>
                </a:solidFill>
                <a:latin typeface="Poppins Medium"/>
                <a:ea typeface="Poppins Medium"/>
                <a:cs typeface="Poppins Medium"/>
                <a:sym typeface="Poppins Medium"/>
              </a:defRPr>
            </a:lvl2pPr>
            <a:lvl3pPr indent="-330200" lvl="2" marL="1371600" rtl="0">
              <a:lnSpc>
                <a:spcPct val="125000"/>
              </a:lnSpc>
              <a:spcBef>
                <a:spcPts val="0"/>
              </a:spcBef>
              <a:spcAft>
                <a:spcPts val="0"/>
              </a:spcAft>
              <a:buClr>
                <a:schemeClr val="dk1"/>
              </a:buClr>
              <a:buSzPts val="1600"/>
              <a:buFont typeface="Poppins Medium"/>
              <a:buChar char="■"/>
              <a:defRPr sz="1600">
                <a:solidFill>
                  <a:schemeClr val="dk1"/>
                </a:solidFill>
                <a:latin typeface="Poppins Medium"/>
                <a:ea typeface="Poppins Medium"/>
                <a:cs typeface="Poppins Medium"/>
                <a:sym typeface="Poppins Medium"/>
              </a:defRPr>
            </a:lvl3pPr>
            <a:lvl4pPr indent="-317500" lvl="3" marL="1828800" rtl="0">
              <a:lnSpc>
                <a:spcPct val="125000"/>
              </a:lnSpc>
              <a:spcBef>
                <a:spcPts val="0"/>
              </a:spcBef>
              <a:spcAft>
                <a:spcPts val="0"/>
              </a:spcAft>
              <a:buClr>
                <a:schemeClr val="dk1"/>
              </a:buClr>
              <a:buSzPts val="1400"/>
              <a:buFont typeface="Poppins Medium"/>
              <a:buChar char="●"/>
              <a:defRPr>
                <a:solidFill>
                  <a:schemeClr val="dk1"/>
                </a:solidFill>
                <a:latin typeface="Poppins Medium"/>
                <a:ea typeface="Poppins Medium"/>
                <a:cs typeface="Poppins Medium"/>
                <a:sym typeface="Poppins Medium"/>
              </a:defRPr>
            </a:lvl4pPr>
            <a:lvl5pPr indent="-317500" lvl="4" marL="2286000" rtl="0">
              <a:lnSpc>
                <a:spcPct val="125000"/>
              </a:lnSpc>
              <a:spcBef>
                <a:spcPts val="0"/>
              </a:spcBef>
              <a:spcAft>
                <a:spcPts val="0"/>
              </a:spcAft>
              <a:buClr>
                <a:schemeClr val="dk1"/>
              </a:buClr>
              <a:buSzPts val="1400"/>
              <a:buFont typeface="Poppins Medium"/>
              <a:buChar char="○"/>
              <a:defRPr>
                <a:solidFill>
                  <a:schemeClr val="dk1"/>
                </a:solidFill>
                <a:latin typeface="Poppins Medium"/>
                <a:ea typeface="Poppins Medium"/>
                <a:cs typeface="Poppins Medium"/>
                <a:sym typeface="Poppins Medium"/>
              </a:defRPr>
            </a:lvl5pPr>
            <a:lvl6pPr indent="-317500" lvl="5" marL="2743200" rtl="0">
              <a:lnSpc>
                <a:spcPct val="125000"/>
              </a:lnSpc>
              <a:spcBef>
                <a:spcPts val="0"/>
              </a:spcBef>
              <a:spcAft>
                <a:spcPts val="0"/>
              </a:spcAft>
              <a:buClr>
                <a:schemeClr val="dk1"/>
              </a:buClr>
              <a:buSzPts val="1400"/>
              <a:buFont typeface="Poppins Medium"/>
              <a:buChar char="■"/>
              <a:defRPr>
                <a:solidFill>
                  <a:schemeClr val="dk1"/>
                </a:solidFill>
                <a:latin typeface="Poppins Medium"/>
                <a:ea typeface="Poppins Medium"/>
                <a:cs typeface="Poppins Medium"/>
                <a:sym typeface="Poppins Medium"/>
              </a:defRPr>
            </a:lvl6pPr>
            <a:lvl7pPr indent="-317500" lvl="6" marL="3200400" rtl="0">
              <a:lnSpc>
                <a:spcPct val="125000"/>
              </a:lnSpc>
              <a:spcBef>
                <a:spcPts val="0"/>
              </a:spcBef>
              <a:spcAft>
                <a:spcPts val="0"/>
              </a:spcAft>
              <a:buClr>
                <a:schemeClr val="dk1"/>
              </a:buClr>
              <a:buSzPts val="1400"/>
              <a:buFont typeface="Poppins Medium"/>
              <a:buChar char="●"/>
              <a:defRPr>
                <a:solidFill>
                  <a:schemeClr val="dk1"/>
                </a:solidFill>
                <a:latin typeface="Poppins Medium"/>
                <a:ea typeface="Poppins Medium"/>
                <a:cs typeface="Poppins Medium"/>
                <a:sym typeface="Poppins Medium"/>
              </a:defRPr>
            </a:lvl7pPr>
            <a:lvl8pPr indent="-317500" lvl="7" marL="3657600" rtl="0">
              <a:lnSpc>
                <a:spcPct val="125000"/>
              </a:lnSpc>
              <a:spcBef>
                <a:spcPts val="0"/>
              </a:spcBef>
              <a:spcAft>
                <a:spcPts val="0"/>
              </a:spcAft>
              <a:buClr>
                <a:schemeClr val="dk1"/>
              </a:buClr>
              <a:buSzPts val="1400"/>
              <a:buFont typeface="Poppins Medium"/>
              <a:buChar char="○"/>
              <a:defRPr>
                <a:solidFill>
                  <a:schemeClr val="dk1"/>
                </a:solidFill>
                <a:latin typeface="Poppins Medium"/>
                <a:ea typeface="Poppins Medium"/>
                <a:cs typeface="Poppins Medium"/>
                <a:sym typeface="Poppins Medium"/>
              </a:defRPr>
            </a:lvl8pPr>
            <a:lvl9pPr indent="-317500" lvl="8" marL="4114800" rtl="0">
              <a:lnSpc>
                <a:spcPct val="125000"/>
              </a:lnSpc>
              <a:spcBef>
                <a:spcPts val="0"/>
              </a:spcBef>
              <a:spcAft>
                <a:spcPts val="0"/>
              </a:spcAft>
              <a:buClr>
                <a:schemeClr val="dk1"/>
              </a:buClr>
              <a:buSzPts val="1400"/>
              <a:buFont typeface="Poppins Medium"/>
              <a:buChar char="■"/>
              <a:defRPr>
                <a:solidFill>
                  <a:schemeClr val="dk1"/>
                </a:solidFill>
                <a:latin typeface="Poppins Medium"/>
                <a:ea typeface="Poppins Medium"/>
                <a:cs typeface="Poppins Medium"/>
                <a:sym typeface="Poppins Medium"/>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7" name="Shape 97"/>
        <p:cNvGrpSpPr/>
        <p:nvPr/>
      </p:nvGrpSpPr>
      <p:grpSpPr>
        <a:xfrm>
          <a:off x="0" y="0"/>
          <a:ext cx="0" cy="0"/>
          <a:chOff x="0" y="0"/>
          <a:chExt cx="0" cy="0"/>
        </a:xfrm>
      </p:grpSpPr>
      <p:sp>
        <p:nvSpPr>
          <p:cNvPr id="98" name="Google Shape;98;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Clr>
                <a:schemeClr val="dk1"/>
              </a:buClr>
              <a:buSzPts val="2800"/>
              <a:buFont typeface="Poppins"/>
              <a:buNone/>
              <a:defRPr b="1" i="0" sz="2800" u="none" cap="none" strike="noStrike">
                <a:solidFill>
                  <a:schemeClr val="dk1"/>
                </a:solidFill>
                <a:latin typeface="Poppins"/>
                <a:ea typeface="Poppins"/>
                <a:cs typeface="Poppins"/>
                <a:sym typeface="Poppins"/>
              </a:defRPr>
            </a:lvl1pPr>
            <a:lvl2pPr lvl="1" marR="0" algn="l">
              <a:lnSpc>
                <a:spcPct val="100000"/>
              </a:lnSpc>
              <a:spcBef>
                <a:spcPts val="0"/>
              </a:spcBef>
              <a:spcAft>
                <a:spcPts val="0"/>
              </a:spcAft>
              <a:buClr>
                <a:schemeClr val="dk1"/>
              </a:buClr>
              <a:buSzPts val="2800"/>
              <a:buFont typeface="Poppins"/>
              <a:buNone/>
              <a:defRPr b="1" i="0" sz="2800" u="none" cap="none" strike="noStrike">
                <a:solidFill>
                  <a:schemeClr val="dk1"/>
                </a:solidFill>
                <a:latin typeface="Poppins"/>
                <a:ea typeface="Poppins"/>
                <a:cs typeface="Poppins"/>
                <a:sym typeface="Poppins"/>
              </a:defRPr>
            </a:lvl2pPr>
            <a:lvl3pPr lvl="2" marR="0" algn="l">
              <a:lnSpc>
                <a:spcPct val="100000"/>
              </a:lnSpc>
              <a:spcBef>
                <a:spcPts val="0"/>
              </a:spcBef>
              <a:spcAft>
                <a:spcPts val="0"/>
              </a:spcAft>
              <a:buClr>
                <a:schemeClr val="dk1"/>
              </a:buClr>
              <a:buSzPts val="2800"/>
              <a:buFont typeface="Poppins"/>
              <a:buNone/>
              <a:defRPr b="1" i="0" sz="2800" u="none" cap="none" strike="noStrike">
                <a:solidFill>
                  <a:schemeClr val="dk1"/>
                </a:solidFill>
                <a:latin typeface="Poppins"/>
                <a:ea typeface="Poppins"/>
                <a:cs typeface="Poppins"/>
                <a:sym typeface="Poppins"/>
              </a:defRPr>
            </a:lvl3pPr>
            <a:lvl4pPr lvl="3" marR="0" algn="l">
              <a:lnSpc>
                <a:spcPct val="100000"/>
              </a:lnSpc>
              <a:spcBef>
                <a:spcPts val="0"/>
              </a:spcBef>
              <a:spcAft>
                <a:spcPts val="0"/>
              </a:spcAft>
              <a:buClr>
                <a:schemeClr val="dk1"/>
              </a:buClr>
              <a:buSzPts val="2800"/>
              <a:buFont typeface="Poppins"/>
              <a:buNone/>
              <a:defRPr b="1" i="0" sz="2800" u="none" cap="none" strike="noStrike">
                <a:solidFill>
                  <a:schemeClr val="dk1"/>
                </a:solidFill>
                <a:latin typeface="Poppins"/>
                <a:ea typeface="Poppins"/>
                <a:cs typeface="Poppins"/>
                <a:sym typeface="Poppins"/>
              </a:defRPr>
            </a:lvl4pPr>
            <a:lvl5pPr lvl="4" marR="0" algn="l">
              <a:lnSpc>
                <a:spcPct val="100000"/>
              </a:lnSpc>
              <a:spcBef>
                <a:spcPts val="0"/>
              </a:spcBef>
              <a:spcAft>
                <a:spcPts val="0"/>
              </a:spcAft>
              <a:buClr>
                <a:schemeClr val="dk1"/>
              </a:buClr>
              <a:buSzPts val="2800"/>
              <a:buFont typeface="Poppins"/>
              <a:buNone/>
              <a:defRPr b="1" i="0" sz="2800" u="none" cap="none" strike="noStrike">
                <a:solidFill>
                  <a:schemeClr val="dk1"/>
                </a:solidFill>
                <a:latin typeface="Poppins"/>
                <a:ea typeface="Poppins"/>
                <a:cs typeface="Poppins"/>
                <a:sym typeface="Poppins"/>
              </a:defRPr>
            </a:lvl5pPr>
            <a:lvl6pPr lvl="5" marR="0" algn="l">
              <a:lnSpc>
                <a:spcPct val="100000"/>
              </a:lnSpc>
              <a:spcBef>
                <a:spcPts val="0"/>
              </a:spcBef>
              <a:spcAft>
                <a:spcPts val="0"/>
              </a:spcAft>
              <a:buClr>
                <a:schemeClr val="dk1"/>
              </a:buClr>
              <a:buSzPts val="2800"/>
              <a:buFont typeface="Poppins"/>
              <a:buNone/>
              <a:defRPr b="1" i="0" sz="2800" u="none" cap="none" strike="noStrike">
                <a:solidFill>
                  <a:schemeClr val="dk1"/>
                </a:solidFill>
                <a:latin typeface="Poppins"/>
                <a:ea typeface="Poppins"/>
                <a:cs typeface="Poppins"/>
                <a:sym typeface="Poppins"/>
              </a:defRPr>
            </a:lvl6pPr>
            <a:lvl7pPr lvl="6" marR="0" algn="l">
              <a:lnSpc>
                <a:spcPct val="100000"/>
              </a:lnSpc>
              <a:spcBef>
                <a:spcPts val="0"/>
              </a:spcBef>
              <a:spcAft>
                <a:spcPts val="0"/>
              </a:spcAft>
              <a:buClr>
                <a:schemeClr val="dk1"/>
              </a:buClr>
              <a:buSzPts val="2800"/>
              <a:buFont typeface="Poppins"/>
              <a:buNone/>
              <a:defRPr b="1" i="0" sz="2800" u="none" cap="none" strike="noStrike">
                <a:solidFill>
                  <a:schemeClr val="dk1"/>
                </a:solidFill>
                <a:latin typeface="Poppins"/>
                <a:ea typeface="Poppins"/>
                <a:cs typeface="Poppins"/>
                <a:sym typeface="Poppins"/>
              </a:defRPr>
            </a:lvl7pPr>
            <a:lvl8pPr lvl="7" marR="0" algn="l">
              <a:lnSpc>
                <a:spcPct val="100000"/>
              </a:lnSpc>
              <a:spcBef>
                <a:spcPts val="0"/>
              </a:spcBef>
              <a:spcAft>
                <a:spcPts val="0"/>
              </a:spcAft>
              <a:buClr>
                <a:schemeClr val="dk1"/>
              </a:buClr>
              <a:buSzPts val="2800"/>
              <a:buFont typeface="Poppins"/>
              <a:buNone/>
              <a:defRPr b="1" i="0" sz="2800" u="none" cap="none" strike="noStrike">
                <a:solidFill>
                  <a:schemeClr val="dk1"/>
                </a:solidFill>
                <a:latin typeface="Poppins"/>
                <a:ea typeface="Poppins"/>
                <a:cs typeface="Poppins"/>
                <a:sym typeface="Poppins"/>
              </a:defRPr>
            </a:lvl8pPr>
            <a:lvl9pPr lvl="8" marR="0" algn="l">
              <a:lnSpc>
                <a:spcPct val="100000"/>
              </a:lnSpc>
              <a:spcBef>
                <a:spcPts val="0"/>
              </a:spcBef>
              <a:spcAft>
                <a:spcPts val="0"/>
              </a:spcAft>
              <a:buClr>
                <a:schemeClr val="dk1"/>
              </a:buClr>
              <a:buSzPts val="2800"/>
              <a:buFont typeface="Poppins"/>
              <a:buNone/>
              <a:defRPr b="1" i="0" sz="2800" u="none" cap="none" strike="noStrike">
                <a:solidFill>
                  <a:schemeClr val="dk1"/>
                </a:solidFill>
                <a:latin typeface="Poppins"/>
                <a:ea typeface="Poppins"/>
                <a:cs typeface="Poppins"/>
                <a:sym typeface="Poppins"/>
              </a:defRPr>
            </a:lvl9pPr>
          </a:lstStyle>
          <a:p/>
        </p:txBody>
      </p:sp>
      <p:sp>
        <p:nvSpPr>
          <p:cNvPr id="99" name="Google Shape;99;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algn="l">
              <a:lnSpc>
                <a:spcPct val="125000"/>
              </a:lnSpc>
              <a:spcBef>
                <a:spcPts val="0"/>
              </a:spcBef>
              <a:spcAft>
                <a:spcPts val="0"/>
              </a:spcAft>
              <a:buClr>
                <a:schemeClr val="dk1"/>
              </a:buClr>
              <a:buSzPts val="1800"/>
              <a:buFont typeface="Poppins Medium"/>
              <a:buChar char="●"/>
              <a:defRPr b="0" i="0" sz="1800" u="none" cap="none" strike="noStrike">
                <a:solidFill>
                  <a:schemeClr val="dk1"/>
                </a:solidFill>
                <a:latin typeface="Poppins Medium"/>
                <a:ea typeface="Poppins Medium"/>
                <a:cs typeface="Poppins Medium"/>
                <a:sym typeface="Poppins Medium"/>
              </a:defRPr>
            </a:lvl1pPr>
            <a:lvl2pPr indent="-330200" lvl="1" marL="914400" marR="0" algn="l">
              <a:lnSpc>
                <a:spcPct val="125000"/>
              </a:lnSpc>
              <a:spcBef>
                <a:spcPts val="0"/>
              </a:spcBef>
              <a:spcAft>
                <a:spcPts val="0"/>
              </a:spcAft>
              <a:buClr>
                <a:schemeClr val="dk1"/>
              </a:buClr>
              <a:buSzPts val="1600"/>
              <a:buFont typeface="Poppins Medium"/>
              <a:buChar char="○"/>
              <a:defRPr b="0" i="0" sz="1600" u="none" cap="none" strike="noStrike">
                <a:solidFill>
                  <a:schemeClr val="dk1"/>
                </a:solidFill>
                <a:latin typeface="Poppins Medium"/>
                <a:ea typeface="Poppins Medium"/>
                <a:cs typeface="Poppins Medium"/>
                <a:sym typeface="Poppins Medium"/>
              </a:defRPr>
            </a:lvl2pPr>
            <a:lvl3pPr indent="-330200" lvl="2" marL="1371600" marR="0" algn="l">
              <a:lnSpc>
                <a:spcPct val="125000"/>
              </a:lnSpc>
              <a:spcBef>
                <a:spcPts val="0"/>
              </a:spcBef>
              <a:spcAft>
                <a:spcPts val="0"/>
              </a:spcAft>
              <a:buClr>
                <a:schemeClr val="dk1"/>
              </a:buClr>
              <a:buSzPts val="1600"/>
              <a:buFont typeface="Poppins Medium"/>
              <a:buChar char="■"/>
              <a:defRPr b="0" i="0" sz="1600" u="none" cap="none" strike="noStrike">
                <a:solidFill>
                  <a:schemeClr val="dk1"/>
                </a:solidFill>
                <a:latin typeface="Poppins Medium"/>
                <a:ea typeface="Poppins Medium"/>
                <a:cs typeface="Poppins Medium"/>
                <a:sym typeface="Poppins Medium"/>
              </a:defRPr>
            </a:lvl3pPr>
            <a:lvl4pPr indent="-317500" lvl="3" marL="1828800" marR="0" algn="l">
              <a:lnSpc>
                <a:spcPct val="125000"/>
              </a:lnSpc>
              <a:spcBef>
                <a:spcPts val="0"/>
              </a:spcBef>
              <a:spcAft>
                <a:spcPts val="0"/>
              </a:spcAft>
              <a:buClr>
                <a:schemeClr val="dk1"/>
              </a:buClr>
              <a:buSzPts val="1400"/>
              <a:buFont typeface="Poppins Medium"/>
              <a:buChar char="●"/>
              <a:defRPr b="0" i="0" sz="1400" u="none" cap="none" strike="noStrike">
                <a:solidFill>
                  <a:schemeClr val="dk1"/>
                </a:solidFill>
                <a:latin typeface="Poppins Medium"/>
                <a:ea typeface="Poppins Medium"/>
                <a:cs typeface="Poppins Medium"/>
                <a:sym typeface="Poppins Medium"/>
              </a:defRPr>
            </a:lvl4pPr>
            <a:lvl5pPr indent="-317500" lvl="4" marL="2286000" marR="0" algn="l">
              <a:lnSpc>
                <a:spcPct val="125000"/>
              </a:lnSpc>
              <a:spcBef>
                <a:spcPts val="0"/>
              </a:spcBef>
              <a:spcAft>
                <a:spcPts val="0"/>
              </a:spcAft>
              <a:buClr>
                <a:schemeClr val="dk1"/>
              </a:buClr>
              <a:buSzPts val="1400"/>
              <a:buFont typeface="Poppins Medium"/>
              <a:buChar char="○"/>
              <a:defRPr b="0" i="0" sz="1400" u="none" cap="none" strike="noStrike">
                <a:solidFill>
                  <a:schemeClr val="dk1"/>
                </a:solidFill>
                <a:latin typeface="Poppins Medium"/>
                <a:ea typeface="Poppins Medium"/>
                <a:cs typeface="Poppins Medium"/>
                <a:sym typeface="Poppins Medium"/>
              </a:defRPr>
            </a:lvl5pPr>
            <a:lvl6pPr indent="-317500" lvl="5" marL="2743200" marR="0" algn="l">
              <a:lnSpc>
                <a:spcPct val="125000"/>
              </a:lnSpc>
              <a:spcBef>
                <a:spcPts val="0"/>
              </a:spcBef>
              <a:spcAft>
                <a:spcPts val="0"/>
              </a:spcAft>
              <a:buClr>
                <a:schemeClr val="dk1"/>
              </a:buClr>
              <a:buSzPts val="1400"/>
              <a:buFont typeface="Poppins Medium"/>
              <a:buChar char="■"/>
              <a:defRPr b="0" i="0" sz="1400" u="none" cap="none" strike="noStrike">
                <a:solidFill>
                  <a:schemeClr val="dk1"/>
                </a:solidFill>
                <a:latin typeface="Poppins Medium"/>
                <a:ea typeface="Poppins Medium"/>
                <a:cs typeface="Poppins Medium"/>
                <a:sym typeface="Poppins Medium"/>
              </a:defRPr>
            </a:lvl6pPr>
            <a:lvl7pPr indent="-317500" lvl="6" marL="3200400" marR="0" algn="l">
              <a:lnSpc>
                <a:spcPct val="125000"/>
              </a:lnSpc>
              <a:spcBef>
                <a:spcPts val="0"/>
              </a:spcBef>
              <a:spcAft>
                <a:spcPts val="0"/>
              </a:spcAft>
              <a:buClr>
                <a:schemeClr val="dk1"/>
              </a:buClr>
              <a:buSzPts val="1400"/>
              <a:buFont typeface="Poppins Medium"/>
              <a:buChar char="●"/>
              <a:defRPr b="0" i="0" sz="1400" u="none" cap="none" strike="noStrike">
                <a:solidFill>
                  <a:schemeClr val="dk1"/>
                </a:solidFill>
                <a:latin typeface="Poppins Medium"/>
                <a:ea typeface="Poppins Medium"/>
                <a:cs typeface="Poppins Medium"/>
                <a:sym typeface="Poppins Medium"/>
              </a:defRPr>
            </a:lvl7pPr>
            <a:lvl8pPr indent="-317500" lvl="7" marL="3657600" marR="0" algn="l">
              <a:lnSpc>
                <a:spcPct val="125000"/>
              </a:lnSpc>
              <a:spcBef>
                <a:spcPts val="0"/>
              </a:spcBef>
              <a:spcAft>
                <a:spcPts val="0"/>
              </a:spcAft>
              <a:buClr>
                <a:schemeClr val="dk1"/>
              </a:buClr>
              <a:buSzPts val="1400"/>
              <a:buFont typeface="Poppins Medium"/>
              <a:buChar char="○"/>
              <a:defRPr b="0" i="0" sz="1400" u="none" cap="none" strike="noStrike">
                <a:solidFill>
                  <a:schemeClr val="dk1"/>
                </a:solidFill>
                <a:latin typeface="Poppins Medium"/>
                <a:ea typeface="Poppins Medium"/>
                <a:cs typeface="Poppins Medium"/>
                <a:sym typeface="Poppins Medium"/>
              </a:defRPr>
            </a:lvl8pPr>
            <a:lvl9pPr indent="-317500" lvl="8" marL="4114800" marR="0" algn="l">
              <a:lnSpc>
                <a:spcPct val="125000"/>
              </a:lnSpc>
              <a:spcBef>
                <a:spcPts val="0"/>
              </a:spcBef>
              <a:spcAft>
                <a:spcPts val="0"/>
              </a:spcAft>
              <a:buClr>
                <a:schemeClr val="dk1"/>
              </a:buClr>
              <a:buSzPts val="1400"/>
              <a:buFont typeface="Poppins Medium"/>
              <a:buChar char="■"/>
              <a:defRPr b="0" i="0" sz="1400" u="none" cap="none" strike="noStrike">
                <a:solidFill>
                  <a:schemeClr val="dk1"/>
                </a:solidFill>
                <a:latin typeface="Poppins Medium"/>
                <a:ea typeface="Poppins Medium"/>
                <a:cs typeface="Poppins Medium"/>
                <a:sym typeface="Poppins Medium"/>
              </a:defRPr>
            </a:lvl9pPr>
          </a:lstStyle>
          <a:p/>
        </p:txBody>
      </p:sp>
      <p:sp>
        <p:nvSpPr>
          <p:cNvPr id="100" name="Google Shape;100;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hyperlink" Target="http://www.columbuslibrary.org/apply-library-card/"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image" Target="../media/image36.png"/><Relationship Id="rId4" Type="http://schemas.openxmlformats.org/officeDocument/2006/relationships/hyperlink" Target="http://columbuslibrary.org" TargetMode="External"/><Relationship Id="rId5" Type="http://schemas.openxmlformats.org/officeDocument/2006/relationships/hyperlink" Target="http://www.columbuslibrary.org/job-help/"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hyperlink" Target="http://columbuslibrary.org" TargetMode="External"/><Relationship Id="rId5" Type="http://schemas.openxmlformats.org/officeDocument/2006/relationships/hyperlink" Target="https://www.columbuslibrary.org/resources-by-subject/"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 Id="rId3" Type="http://schemas.openxmlformats.org/officeDocument/2006/relationships/image" Target="../media/image44.png"/><Relationship Id="rId4" Type="http://schemas.openxmlformats.org/officeDocument/2006/relationships/hyperlink" Target="https://www.kanopy.com/en/columbuslibrary?frontend=kui" TargetMode="External"/><Relationship Id="rId5" Type="http://schemas.openxmlformats.org/officeDocument/2006/relationships/hyperlink" Target="https://www.columbuslibrary.org/resources-by-subject/topics/language-learning-culture/" TargetMode="External"/><Relationship Id="rId6" Type="http://schemas.openxmlformats.org/officeDocument/2006/relationships/hyperlink" Target="https://www.columbuslibrary.org/resources-by-subject/topics/digital-devices-skill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hyperlink" Target="https://chrome.google.com/webstore" TargetMode="External"/><Relationship Id="rId4" Type="http://schemas.openxmlformats.org/officeDocument/2006/relationships/hyperlink" Target="https://tinyurl.com/advance-chrome" TargetMode="External"/><Relationship Id="rId5" Type="http://schemas.openxmlformats.org/officeDocument/2006/relationships/hyperlink" Target="http://www.youtube.com/watch?v=Eo6P_QUD5to" TargetMode="External"/><Relationship Id="rId6" Type="http://schemas.openxmlformats.org/officeDocument/2006/relationships/image" Target="../media/image4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translate.google.com" TargetMode="External"/><Relationship Id="rId4" Type="http://schemas.openxmlformats.org/officeDocument/2006/relationships/hyperlink" Target="http://scholar.google.com" TargetMode="External"/><Relationship Id="rId5" Type="http://schemas.openxmlformats.org/officeDocument/2006/relationships/hyperlink" Target="http://images.google.com" TargetMode="External"/><Relationship Id="rId6" Type="http://schemas.openxmlformats.org/officeDocument/2006/relationships/hyperlink" Target="http://maps.google.com" TargetMode="External"/><Relationship Id="rId7" Type="http://schemas.openxmlformats.org/officeDocument/2006/relationships/image" Target="../media/image41.png"/><Relationship Id="rId8" Type="http://schemas.openxmlformats.org/officeDocument/2006/relationships/hyperlink" Target="http://tinyurl.com/more-googleapp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xml"/><Relationship Id="rId3" Type="http://schemas.openxmlformats.org/officeDocument/2006/relationships/hyperlink" Target="http://translate.google.com" TargetMode="Externa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3.xml"/><Relationship Id="rId3" Type="http://schemas.openxmlformats.org/officeDocument/2006/relationships/image" Target="../media/image43.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4.xml"/><Relationship Id="rId3" Type="http://schemas.openxmlformats.org/officeDocument/2006/relationships/image" Target="../media/image48.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6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5.xml"/><Relationship Id="rId3"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6.xml"/><Relationship Id="rId3" Type="http://schemas.openxmlformats.org/officeDocument/2006/relationships/image" Target="../media/image56.png"/><Relationship Id="rId4" Type="http://schemas.openxmlformats.org/officeDocument/2006/relationships/image" Target="../media/image58.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7.xml"/><Relationship Id="rId3" Type="http://schemas.openxmlformats.org/officeDocument/2006/relationships/image" Target="../media/image5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8.xml"/><Relationship Id="rId3" Type="http://schemas.openxmlformats.org/officeDocument/2006/relationships/image" Target="../media/image56.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hyperlink" Target="https://tinyurl.com/int-resources"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2"/>
          <p:cNvSpPr txBox="1"/>
          <p:nvPr>
            <p:ph type="ctrTitle"/>
          </p:nvPr>
        </p:nvSpPr>
        <p:spPr>
          <a:xfrm>
            <a:off x="572275" y="221000"/>
            <a:ext cx="4593900" cy="1774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Digital Skills Hub</a:t>
            </a:r>
            <a:endParaRPr/>
          </a:p>
        </p:txBody>
      </p:sp>
      <p:sp>
        <p:nvSpPr>
          <p:cNvPr id="198" name="Google Shape;198;p32"/>
          <p:cNvSpPr txBox="1"/>
          <p:nvPr>
            <p:ph idx="1" type="subTitle"/>
          </p:nvPr>
        </p:nvSpPr>
        <p:spPr>
          <a:xfrm>
            <a:off x="572275" y="1966425"/>
            <a:ext cx="4152000" cy="792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Foundations - Lesson 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2" name="Shape 252"/>
        <p:cNvGrpSpPr/>
        <p:nvPr/>
      </p:nvGrpSpPr>
      <p:grpSpPr>
        <a:xfrm>
          <a:off x="0" y="0"/>
          <a:ext cx="0" cy="0"/>
          <a:chOff x="0" y="0"/>
          <a:chExt cx="0" cy="0"/>
        </a:xfrm>
      </p:grpSpPr>
      <p:sp>
        <p:nvSpPr>
          <p:cNvPr id="253" name="Google Shape;253;p41"/>
          <p:cNvSpPr txBox="1"/>
          <p:nvPr>
            <p:ph type="title"/>
          </p:nvPr>
        </p:nvSpPr>
        <p:spPr>
          <a:xfrm>
            <a:off x="540300" y="445025"/>
            <a:ext cx="7472100" cy="898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Apply for a Columbus Metropolitan Library Card Online</a:t>
            </a:r>
            <a:endParaRPr/>
          </a:p>
        </p:txBody>
      </p:sp>
      <p:sp>
        <p:nvSpPr>
          <p:cNvPr id="254" name="Google Shape;254;p41"/>
          <p:cNvSpPr txBox="1"/>
          <p:nvPr>
            <p:ph idx="1" type="body"/>
          </p:nvPr>
        </p:nvSpPr>
        <p:spPr>
          <a:xfrm>
            <a:off x="540300" y="1483325"/>
            <a:ext cx="7751400" cy="3510600"/>
          </a:xfrm>
          <a:prstGeom prst="rect">
            <a:avLst/>
          </a:prstGeom>
          <a:noFill/>
          <a:ln>
            <a:noFill/>
          </a:ln>
        </p:spPr>
        <p:txBody>
          <a:bodyPr anchorCtr="0" anchor="t" bIns="91425" lIns="91425" spcFirstLastPara="1" rIns="91425" wrap="square" tIns="91425">
            <a:normAutofit/>
          </a:bodyPr>
          <a:lstStyle/>
          <a:p>
            <a:pPr indent="-342900" lvl="0" marL="457200" rtl="0" algn="l">
              <a:lnSpc>
                <a:spcPct val="125000"/>
              </a:lnSpc>
              <a:spcBef>
                <a:spcPts val="0"/>
              </a:spcBef>
              <a:spcAft>
                <a:spcPts val="0"/>
              </a:spcAft>
              <a:buSzPts val="1800"/>
              <a:buChar char="●"/>
            </a:pPr>
            <a:r>
              <a:rPr lang="en"/>
              <a:t>Go to </a:t>
            </a:r>
            <a:r>
              <a:rPr lang="en" u="sng">
                <a:solidFill>
                  <a:schemeClr val="hlink"/>
                </a:solidFill>
                <a:hlinkClick r:id="rId3"/>
              </a:rPr>
              <a:t>www.columbuslibrary.org/apply-library-card/</a:t>
            </a:r>
            <a:r>
              <a:rPr lang="en"/>
              <a:t> </a:t>
            </a:r>
            <a:endParaRPr/>
          </a:p>
          <a:p>
            <a:pPr indent="-342900" lvl="0" marL="457200" rtl="0" algn="l">
              <a:lnSpc>
                <a:spcPct val="125000"/>
              </a:lnSpc>
              <a:spcBef>
                <a:spcPts val="0"/>
              </a:spcBef>
              <a:spcAft>
                <a:spcPts val="0"/>
              </a:spcAft>
              <a:buSzPts val="1800"/>
              <a:buChar char="●"/>
            </a:pPr>
            <a:r>
              <a:rPr lang="en"/>
              <a:t>Read agreement statements and select acknowledge</a:t>
            </a:r>
            <a:endParaRPr/>
          </a:p>
          <a:p>
            <a:pPr indent="-342900" lvl="0" marL="457200" rtl="0" algn="l">
              <a:lnSpc>
                <a:spcPct val="125000"/>
              </a:lnSpc>
              <a:spcBef>
                <a:spcPts val="0"/>
              </a:spcBef>
              <a:spcAft>
                <a:spcPts val="0"/>
              </a:spcAft>
              <a:buSzPts val="1800"/>
              <a:buChar char="●"/>
            </a:pPr>
            <a:r>
              <a:rPr lang="en"/>
              <a:t>Enter contact information into the form and press submit</a:t>
            </a:r>
            <a:endParaRPr/>
          </a:p>
          <a:p>
            <a:pPr indent="-342900" lvl="0" marL="457200" rtl="0" algn="l">
              <a:lnSpc>
                <a:spcPct val="125000"/>
              </a:lnSpc>
              <a:spcBef>
                <a:spcPts val="0"/>
              </a:spcBef>
              <a:spcAft>
                <a:spcPts val="0"/>
              </a:spcAft>
              <a:buSzPts val="1800"/>
              <a:buChar char="●"/>
            </a:pPr>
            <a:r>
              <a:rPr lang="en"/>
              <a:t>Receive digital library card number via email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8" name="Shape 258"/>
        <p:cNvGrpSpPr/>
        <p:nvPr/>
      </p:nvGrpSpPr>
      <p:grpSpPr>
        <a:xfrm>
          <a:off x="0" y="0"/>
          <a:ext cx="0" cy="0"/>
          <a:chOff x="0" y="0"/>
          <a:chExt cx="0" cy="0"/>
        </a:xfrm>
      </p:grpSpPr>
      <p:sp>
        <p:nvSpPr>
          <p:cNvPr id="259" name="Google Shape;259;p42"/>
          <p:cNvSpPr txBox="1"/>
          <p:nvPr>
            <p:ph type="title"/>
          </p:nvPr>
        </p:nvSpPr>
        <p:spPr>
          <a:xfrm>
            <a:off x="540300" y="445025"/>
            <a:ext cx="6728700" cy="898200"/>
          </a:xfrm>
          <a:prstGeom prst="rect">
            <a:avLst/>
          </a:prstGeom>
          <a:noFill/>
          <a:ln>
            <a:noFill/>
          </a:ln>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111111"/>
              <a:buFont typeface="Arial"/>
              <a:buNone/>
            </a:pPr>
            <a:r>
              <a:rPr lang="en"/>
              <a:t>Access Free Workforce Development Resources  With Your Library Card</a:t>
            </a:r>
            <a:endParaRPr/>
          </a:p>
          <a:p>
            <a:pPr indent="0" lvl="0" marL="0" rtl="0" algn="l">
              <a:lnSpc>
                <a:spcPct val="100000"/>
              </a:lnSpc>
              <a:spcBef>
                <a:spcPts val="0"/>
              </a:spcBef>
              <a:spcAft>
                <a:spcPts val="0"/>
              </a:spcAft>
              <a:buSzPct val="111111"/>
              <a:buNone/>
            </a:pPr>
            <a:r>
              <a:t/>
            </a:r>
            <a:endParaRPr/>
          </a:p>
        </p:txBody>
      </p:sp>
      <p:pic>
        <p:nvPicPr>
          <p:cNvPr id="260" name="Google Shape;260;p42" title="Screenshot 2025-06-30 at 2.17.01 PM.png"/>
          <p:cNvPicPr preferRelativeResize="0"/>
          <p:nvPr/>
        </p:nvPicPr>
        <p:blipFill rotWithShape="1">
          <a:blip r:embed="rId3">
            <a:alphaModFix/>
          </a:blip>
          <a:srcRect b="19449" l="0" r="318" t="2094"/>
          <a:stretch/>
        </p:blipFill>
        <p:spPr>
          <a:xfrm>
            <a:off x="540300" y="1489625"/>
            <a:ext cx="5462702" cy="2687274"/>
          </a:xfrm>
          <a:prstGeom prst="rect">
            <a:avLst/>
          </a:prstGeom>
          <a:noFill/>
          <a:ln cap="flat" cmpd="sng" w="9525">
            <a:solidFill>
              <a:srgbClr val="B7B7B7"/>
            </a:solidFill>
            <a:prstDash val="solid"/>
            <a:round/>
            <a:headEnd len="sm" w="sm" type="none"/>
            <a:tailEnd len="sm" w="sm" type="none"/>
          </a:ln>
        </p:spPr>
      </p:pic>
      <p:sp>
        <p:nvSpPr>
          <p:cNvPr id="261" name="Google Shape;261;p42"/>
          <p:cNvSpPr txBox="1"/>
          <p:nvPr/>
        </p:nvSpPr>
        <p:spPr>
          <a:xfrm>
            <a:off x="6159500" y="1489625"/>
            <a:ext cx="2713500" cy="1858500"/>
          </a:xfrm>
          <a:prstGeom prst="rect">
            <a:avLst/>
          </a:prstGeom>
          <a:noFill/>
          <a:ln>
            <a:noFill/>
          </a:ln>
        </p:spPr>
        <p:txBody>
          <a:bodyPr anchorCtr="0" anchor="t" bIns="91425" lIns="91425" spcFirstLastPara="1" rIns="91425" wrap="square" tIns="91425">
            <a:spAutoFit/>
          </a:bodyPr>
          <a:lstStyle/>
          <a:p>
            <a:pPr indent="-323850" lvl="0" marL="457200" rtl="0" algn="l">
              <a:lnSpc>
                <a:spcPct val="125000"/>
              </a:lnSpc>
              <a:spcBef>
                <a:spcPts val="0"/>
              </a:spcBef>
              <a:spcAft>
                <a:spcPts val="0"/>
              </a:spcAft>
              <a:buClr>
                <a:srgbClr val="3D3D3D"/>
              </a:buClr>
              <a:buSzPts val="1500"/>
              <a:buFont typeface="Poppins Medium"/>
              <a:buChar char="●"/>
            </a:pPr>
            <a:r>
              <a:rPr lang="en" sz="1500">
                <a:solidFill>
                  <a:srgbClr val="3D3D3D"/>
                </a:solidFill>
                <a:latin typeface="Poppins Medium"/>
                <a:ea typeface="Poppins Medium"/>
                <a:cs typeface="Poppins Medium"/>
                <a:sym typeface="Poppins Medium"/>
              </a:rPr>
              <a:t>Go to </a:t>
            </a:r>
            <a:r>
              <a:rPr b="1" lang="en" sz="1500" u="sng">
                <a:solidFill>
                  <a:schemeClr val="hlink"/>
                </a:solidFill>
                <a:latin typeface="Poppins"/>
                <a:ea typeface="Poppins"/>
                <a:cs typeface="Poppins"/>
                <a:sym typeface="Poppins"/>
                <a:hlinkClick r:id="rId4"/>
              </a:rPr>
              <a:t>columbuslibrary.org</a:t>
            </a:r>
            <a:r>
              <a:rPr lang="en" sz="1500">
                <a:solidFill>
                  <a:srgbClr val="3D3D3D"/>
                </a:solidFill>
                <a:latin typeface="Poppins Medium"/>
                <a:ea typeface="Poppins Medium"/>
                <a:cs typeface="Poppins Medium"/>
                <a:sym typeface="Poppins Medium"/>
              </a:rPr>
              <a:t> </a:t>
            </a:r>
            <a:endParaRPr sz="1500">
              <a:solidFill>
                <a:srgbClr val="3D3D3D"/>
              </a:solidFill>
              <a:latin typeface="Poppins Medium"/>
              <a:ea typeface="Poppins Medium"/>
              <a:cs typeface="Poppins Medium"/>
              <a:sym typeface="Poppins Medium"/>
            </a:endParaRPr>
          </a:p>
          <a:p>
            <a:pPr indent="-323850" lvl="0" marL="457200" rtl="0" algn="l">
              <a:lnSpc>
                <a:spcPct val="125000"/>
              </a:lnSpc>
              <a:spcBef>
                <a:spcPts val="0"/>
              </a:spcBef>
              <a:spcAft>
                <a:spcPts val="0"/>
              </a:spcAft>
              <a:buClr>
                <a:srgbClr val="3D3D3D"/>
              </a:buClr>
              <a:buSzPts val="1500"/>
              <a:buFont typeface="Poppins Medium"/>
              <a:buChar char="●"/>
            </a:pPr>
            <a:r>
              <a:rPr lang="en" sz="1500">
                <a:solidFill>
                  <a:srgbClr val="3D3D3D"/>
                </a:solidFill>
                <a:latin typeface="Poppins Medium"/>
                <a:ea typeface="Poppins Medium"/>
                <a:cs typeface="Poppins Medium"/>
                <a:sym typeface="Poppins Medium"/>
              </a:rPr>
              <a:t>Hover your cursor over the </a:t>
            </a:r>
            <a:r>
              <a:rPr b="1" lang="en" sz="1500">
                <a:solidFill>
                  <a:srgbClr val="3D3D3D"/>
                </a:solidFill>
                <a:latin typeface="Poppins"/>
                <a:ea typeface="Poppins"/>
                <a:cs typeface="Poppins"/>
                <a:sym typeface="Poppins"/>
              </a:rPr>
              <a:t>Adults</a:t>
            </a:r>
            <a:r>
              <a:rPr lang="en" sz="1500">
                <a:solidFill>
                  <a:srgbClr val="3D3D3D"/>
                </a:solidFill>
                <a:latin typeface="Poppins Medium"/>
                <a:ea typeface="Poppins Medium"/>
                <a:cs typeface="Poppins Medium"/>
                <a:sym typeface="Poppins Medium"/>
              </a:rPr>
              <a:t> tab</a:t>
            </a:r>
            <a:endParaRPr sz="1500">
              <a:solidFill>
                <a:srgbClr val="3D3D3D"/>
              </a:solidFill>
              <a:latin typeface="Poppins Medium"/>
              <a:ea typeface="Poppins Medium"/>
              <a:cs typeface="Poppins Medium"/>
              <a:sym typeface="Poppins Medium"/>
            </a:endParaRPr>
          </a:p>
          <a:p>
            <a:pPr indent="-323850" lvl="0" marL="457200" rtl="0" algn="l">
              <a:lnSpc>
                <a:spcPct val="125000"/>
              </a:lnSpc>
              <a:spcBef>
                <a:spcPts val="0"/>
              </a:spcBef>
              <a:spcAft>
                <a:spcPts val="0"/>
              </a:spcAft>
              <a:buClr>
                <a:srgbClr val="3D3D3D"/>
              </a:buClr>
              <a:buSzPts val="1500"/>
              <a:buFont typeface="Poppins Medium"/>
              <a:buChar char="●"/>
            </a:pPr>
            <a:r>
              <a:rPr lang="en" sz="1500">
                <a:solidFill>
                  <a:srgbClr val="3D3D3D"/>
                </a:solidFill>
                <a:latin typeface="Poppins Medium"/>
                <a:ea typeface="Poppins Medium"/>
                <a:cs typeface="Poppins Medium"/>
                <a:sym typeface="Poppins Medium"/>
              </a:rPr>
              <a:t>Select </a:t>
            </a:r>
            <a:r>
              <a:rPr b="1" lang="en" sz="1500" u="sng">
                <a:solidFill>
                  <a:schemeClr val="hlink"/>
                </a:solidFill>
                <a:latin typeface="Poppins"/>
                <a:ea typeface="Poppins"/>
                <a:cs typeface="Poppins"/>
                <a:sym typeface="Poppins"/>
                <a:hlinkClick r:id="rId5"/>
              </a:rPr>
              <a:t>Job &amp; Career Help</a:t>
            </a:r>
            <a:endParaRPr b="1" sz="1500">
              <a:solidFill>
                <a:srgbClr val="3D3D3D"/>
              </a:solidFill>
              <a:latin typeface="Poppins"/>
              <a:ea typeface="Poppins"/>
              <a:cs typeface="Poppins"/>
              <a:sym typeface="Poppins"/>
            </a:endParaRPr>
          </a:p>
        </p:txBody>
      </p:sp>
      <p:sp>
        <p:nvSpPr>
          <p:cNvPr id="262" name="Google Shape;262;p42"/>
          <p:cNvSpPr/>
          <p:nvPr/>
        </p:nvSpPr>
        <p:spPr>
          <a:xfrm>
            <a:off x="2934725" y="2691850"/>
            <a:ext cx="309000" cy="182700"/>
          </a:xfrm>
          <a:prstGeom prst="rect">
            <a:avLst/>
          </a:prstGeom>
          <a:noFill/>
          <a:ln cap="flat" cmpd="sng" w="28575">
            <a:solidFill>
              <a:srgbClr val="79D7F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sp>
        <p:nvSpPr>
          <p:cNvPr id="263" name="Google Shape;263;p42"/>
          <p:cNvSpPr/>
          <p:nvPr/>
        </p:nvSpPr>
        <p:spPr>
          <a:xfrm>
            <a:off x="1061275" y="3226575"/>
            <a:ext cx="650400" cy="127800"/>
          </a:xfrm>
          <a:prstGeom prst="rect">
            <a:avLst/>
          </a:prstGeom>
          <a:noFill/>
          <a:ln cap="flat" cmpd="sng" w="28575">
            <a:solidFill>
              <a:srgbClr val="79D7F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67" name="Shape 267"/>
        <p:cNvGrpSpPr/>
        <p:nvPr/>
      </p:nvGrpSpPr>
      <p:grpSpPr>
        <a:xfrm>
          <a:off x="0" y="0"/>
          <a:ext cx="0" cy="0"/>
          <a:chOff x="0" y="0"/>
          <a:chExt cx="0" cy="0"/>
        </a:xfrm>
      </p:grpSpPr>
      <p:sp>
        <p:nvSpPr>
          <p:cNvPr id="268" name="Google Shape;268;p43"/>
          <p:cNvSpPr txBox="1"/>
          <p:nvPr>
            <p:ph type="title"/>
          </p:nvPr>
        </p:nvSpPr>
        <p:spPr>
          <a:xfrm>
            <a:off x="540300" y="445025"/>
            <a:ext cx="7472100" cy="898200"/>
          </a:xfrm>
          <a:prstGeom prst="rect">
            <a:avLst/>
          </a:prstGeom>
          <a:noFill/>
          <a:ln>
            <a:noFill/>
          </a:ln>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111111"/>
              <a:buFont typeface="Arial"/>
              <a:buNone/>
            </a:pPr>
            <a:r>
              <a:rPr lang="en"/>
              <a:t>Access Free Workforce Development Resources  With Your Library Card</a:t>
            </a:r>
            <a:endParaRPr/>
          </a:p>
          <a:p>
            <a:pPr indent="0" lvl="0" marL="0" rtl="0" algn="l">
              <a:spcBef>
                <a:spcPts val="0"/>
              </a:spcBef>
              <a:spcAft>
                <a:spcPts val="0"/>
              </a:spcAft>
              <a:buClr>
                <a:schemeClr val="dk1"/>
              </a:buClr>
              <a:buSzPct val="111111"/>
              <a:buFont typeface="Arial"/>
              <a:buNone/>
            </a:pPr>
            <a:r>
              <a:t/>
            </a:r>
            <a:endParaRPr/>
          </a:p>
          <a:p>
            <a:pPr indent="0" lvl="0" marL="0" rtl="0" algn="l">
              <a:lnSpc>
                <a:spcPct val="100000"/>
              </a:lnSpc>
              <a:spcBef>
                <a:spcPts val="0"/>
              </a:spcBef>
              <a:spcAft>
                <a:spcPts val="0"/>
              </a:spcAft>
              <a:buSzPct val="111111"/>
              <a:buNone/>
            </a:pPr>
            <a:r>
              <a:t/>
            </a:r>
            <a:endParaRPr/>
          </a:p>
        </p:txBody>
      </p:sp>
      <p:sp>
        <p:nvSpPr>
          <p:cNvPr id="269" name="Google Shape;269;p43"/>
          <p:cNvSpPr txBox="1"/>
          <p:nvPr>
            <p:ph idx="1" type="body"/>
          </p:nvPr>
        </p:nvSpPr>
        <p:spPr>
          <a:xfrm>
            <a:off x="540300" y="1483325"/>
            <a:ext cx="7751400" cy="29403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lang="en" sz="1600">
                <a:solidFill>
                  <a:srgbClr val="3D3D3D"/>
                </a:solidFill>
              </a:rPr>
              <a:t>Browse free resources which include the following: </a:t>
            </a:r>
            <a:endParaRPr sz="1600">
              <a:solidFill>
                <a:srgbClr val="3D3D3D"/>
              </a:solidFill>
            </a:endParaRPr>
          </a:p>
          <a:p>
            <a:pPr indent="-330200" lvl="0" marL="457200" rtl="0" algn="l">
              <a:lnSpc>
                <a:spcPct val="125000"/>
              </a:lnSpc>
              <a:spcBef>
                <a:spcPts val="0"/>
              </a:spcBef>
              <a:spcAft>
                <a:spcPts val="0"/>
              </a:spcAft>
              <a:buClr>
                <a:srgbClr val="3D3D3D"/>
              </a:buClr>
              <a:buSzPts val="1600"/>
              <a:buFont typeface="Poppins"/>
              <a:buChar char="●"/>
            </a:pPr>
            <a:r>
              <a:rPr b="1" lang="en" sz="1600">
                <a:solidFill>
                  <a:srgbClr val="3D3D3D"/>
                </a:solidFill>
                <a:latin typeface="Poppins"/>
                <a:ea typeface="Poppins"/>
                <a:cs typeface="Poppins"/>
                <a:sym typeface="Poppins"/>
              </a:rPr>
              <a:t>Got Resume Builder: </a:t>
            </a:r>
            <a:r>
              <a:rPr lang="en" sz="1600">
                <a:solidFill>
                  <a:srgbClr val="3D3D3D"/>
                </a:solidFill>
                <a:highlight>
                  <a:srgbClr val="FFFFFF"/>
                </a:highlight>
              </a:rPr>
              <a:t>Build your resume with step-by-step writing guides and context-sensitive writing tips (email address required).</a:t>
            </a:r>
            <a:endParaRPr sz="1600">
              <a:solidFill>
                <a:srgbClr val="3D3D3D"/>
              </a:solidFill>
            </a:endParaRPr>
          </a:p>
          <a:p>
            <a:pPr indent="-330200" lvl="0" marL="457200" rtl="0" algn="l">
              <a:lnSpc>
                <a:spcPct val="125000"/>
              </a:lnSpc>
              <a:spcBef>
                <a:spcPts val="0"/>
              </a:spcBef>
              <a:spcAft>
                <a:spcPts val="0"/>
              </a:spcAft>
              <a:buClr>
                <a:srgbClr val="3D3D3D"/>
              </a:buClr>
              <a:buSzPts val="1600"/>
              <a:buFont typeface="Poppins"/>
              <a:buChar char="●"/>
            </a:pPr>
            <a:r>
              <a:rPr b="1" lang="en" sz="1600">
                <a:solidFill>
                  <a:srgbClr val="3D3D3D"/>
                </a:solidFill>
                <a:latin typeface="Poppins"/>
                <a:ea typeface="Poppins"/>
                <a:cs typeface="Poppins"/>
                <a:sym typeface="Poppins"/>
              </a:rPr>
              <a:t>Linkedin Learning: </a:t>
            </a:r>
            <a:r>
              <a:rPr lang="en" sz="1600">
                <a:solidFill>
                  <a:srgbClr val="3D3D3D"/>
                </a:solidFill>
              </a:rPr>
              <a:t>Choose from thousands of online courses to learn in-demand skills from real-world industry experts. Get started with your library card.</a:t>
            </a:r>
            <a:endParaRPr sz="1600">
              <a:solidFill>
                <a:srgbClr val="3D3D3D"/>
              </a:solidFill>
            </a:endParaRPr>
          </a:p>
          <a:p>
            <a:pPr indent="-330200" lvl="0" marL="457200" rtl="0" algn="l">
              <a:lnSpc>
                <a:spcPct val="125000"/>
              </a:lnSpc>
              <a:spcBef>
                <a:spcPts val="0"/>
              </a:spcBef>
              <a:spcAft>
                <a:spcPts val="0"/>
              </a:spcAft>
              <a:buClr>
                <a:srgbClr val="3D3D3D"/>
              </a:buClr>
              <a:buSzPts val="1600"/>
              <a:buFont typeface="Poppins"/>
              <a:buChar char="●"/>
            </a:pPr>
            <a:r>
              <a:rPr b="1" lang="en" sz="1600">
                <a:solidFill>
                  <a:srgbClr val="3D3D3D"/>
                </a:solidFill>
                <a:latin typeface="Poppins"/>
                <a:ea typeface="Poppins"/>
                <a:cs typeface="Poppins"/>
                <a:sym typeface="Poppins"/>
              </a:rPr>
              <a:t>Job Now: </a:t>
            </a:r>
            <a:r>
              <a:rPr lang="en" sz="1600">
                <a:solidFill>
                  <a:srgbClr val="3D3D3D"/>
                </a:solidFill>
                <a:highlight>
                  <a:srgbClr val="FFFFFF"/>
                </a:highlight>
              </a:rPr>
              <a:t>JobNow offers immediate access to a Live Interview Coach and other online resources for resume writing and job searching. Services available Monday through Friday 2pm-11pm. </a:t>
            </a:r>
            <a:endParaRPr sz="1600">
              <a:solidFill>
                <a:srgbClr val="3D3D3D"/>
              </a:solidFill>
            </a:endParaRPr>
          </a:p>
          <a:p>
            <a:pPr indent="0" lvl="0" marL="0" rtl="0" algn="l">
              <a:lnSpc>
                <a:spcPct val="125000"/>
              </a:lnSpc>
              <a:spcBef>
                <a:spcPts val="0"/>
              </a:spcBef>
              <a:spcAft>
                <a:spcPts val="0"/>
              </a:spcAft>
              <a:buNone/>
            </a:pPr>
            <a:r>
              <a:t/>
            </a:r>
            <a:endParaRPr sz="1600">
              <a:solidFill>
                <a:srgbClr val="3D3D3D"/>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3" name="Shape 273"/>
        <p:cNvGrpSpPr/>
        <p:nvPr/>
      </p:nvGrpSpPr>
      <p:grpSpPr>
        <a:xfrm>
          <a:off x="0" y="0"/>
          <a:ext cx="0" cy="0"/>
          <a:chOff x="0" y="0"/>
          <a:chExt cx="0" cy="0"/>
        </a:xfrm>
      </p:grpSpPr>
      <p:pic>
        <p:nvPicPr>
          <p:cNvPr id="274" name="Google Shape;274;p44" title="Screenshot 2025-06-30 at 2.53.49 PM.png"/>
          <p:cNvPicPr preferRelativeResize="0"/>
          <p:nvPr/>
        </p:nvPicPr>
        <p:blipFill rotWithShape="1">
          <a:blip r:embed="rId3">
            <a:alphaModFix/>
          </a:blip>
          <a:srcRect b="0" l="0" r="368" t="3147"/>
          <a:stretch/>
        </p:blipFill>
        <p:spPr>
          <a:xfrm>
            <a:off x="540300" y="1524000"/>
            <a:ext cx="5598351" cy="2681251"/>
          </a:xfrm>
          <a:prstGeom prst="rect">
            <a:avLst/>
          </a:prstGeom>
          <a:noFill/>
          <a:ln cap="flat" cmpd="sng" w="9525">
            <a:solidFill>
              <a:srgbClr val="CCCCCC"/>
            </a:solidFill>
            <a:prstDash val="solid"/>
            <a:round/>
            <a:headEnd len="sm" w="sm" type="none"/>
            <a:tailEnd len="sm" w="sm" type="none"/>
          </a:ln>
        </p:spPr>
      </p:pic>
      <p:sp>
        <p:nvSpPr>
          <p:cNvPr id="275" name="Google Shape;275;p44"/>
          <p:cNvSpPr txBox="1"/>
          <p:nvPr>
            <p:ph type="title"/>
          </p:nvPr>
        </p:nvSpPr>
        <p:spPr>
          <a:xfrm>
            <a:off x="540300" y="445025"/>
            <a:ext cx="4673400" cy="898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Access Free Resources Using Your Library Card</a:t>
            </a:r>
            <a:endParaRPr/>
          </a:p>
        </p:txBody>
      </p:sp>
      <p:sp>
        <p:nvSpPr>
          <p:cNvPr id="276" name="Google Shape;276;p44"/>
          <p:cNvSpPr txBox="1"/>
          <p:nvPr/>
        </p:nvSpPr>
        <p:spPr>
          <a:xfrm>
            <a:off x="6159500" y="1489625"/>
            <a:ext cx="2856900" cy="1858500"/>
          </a:xfrm>
          <a:prstGeom prst="rect">
            <a:avLst/>
          </a:prstGeom>
          <a:noFill/>
          <a:ln>
            <a:noFill/>
          </a:ln>
        </p:spPr>
        <p:txBody>
          <a:bodyPr anchorCtr="0" anchor="t" bIns="91425" lIns="91425" spcFirstLastPara="1" rIns="91425" wrap="square" tIns="91425">
            <a:spAutoFit/>
          </a:bodyPr>
          <a:lstStyle/>
          <a:p>
            <a:pPr indent="-323850" lvl="0" marL="457200" rtl="0" algn="l">
              <a:lnSpc>
                <a:spcPct val="125000"/>
              </a:lnSpc>
              <a:spcBef>
                <a:spcPts val="0"/>
              </a:spcBef>
              <a:spcAft>
                <a:spcPts val="0"/>
              </a:spcAft>
              <a:buClr>
                <a:srgbClr val="3D3D3D"/>
              </a:buClr>
              <a:buSzPts val="1500"/>
              <a:buFont typeface="Poppins Medium"/>
              <a:buChar char="●"/>
            </a:pPr>
            <a:r>
              <a:rPr lang="en" sz="1500">
                <a:solidFill>
                  <a:srgbClr val="3D3D3D"/>
                </a:solidFill>
                <a:latin typeface="Poppins Medium"/>
                <a:ea typeface="Poppins Medium"/>
                <a:cs typeface="Poppins Medium"/>
                <a:sym typeface="Poppins Medium"/>
              </a:rPr>
              <a:t>Go to </a:t>
            </a:r>
            <a:r>
              <a:rPr b="1" lang="en" sz="1500" u="sng">
                <a:solidFill>
                  <a:schemeClr val="hlink"/>
                </a:solidFill>
                <a:latin typeface="Poppins"/>
                <a:ea typeface="Poppins"/>
                <a:cs typeface="Poppins"/>
                <a:sym typeface="Poppins"/>
                <a:hlinkClick r:id="rId4"/>
              </a:rPr>
              <a:t>columbuslibrary.org</a:t>
            </a:r>
            <a:r>
              <a:rPr b="1" lang="en" sz="1500">
                <a:solidFill>
                  <a:srgbClr val="3D3D3D"/>
                </a:solidFill>
                <a:latin typeface="Poppins"/>
                <a:ea typeface="Poppins"/>
                <a:cs typeface="Poppins"/>
                <a:sym typeface="Poppins"/>
              </a:rPr>
              <a:t> </a:t>
            </a:r>
            <a:endParaRPr b="1" sz="1500">
              <a:solidFill>
                <a:srgbClr val="3D3D3D"/>
              </a:solidFill>
              <a:latin typeface="Poppins"/>
              <a:ea typeface="Poppins"/>
              <a:cs typeface="Poppins"/>
              <a:sym typeface="Poppins"/>
            </a:endParaRPr>
          </a:p>
          <a:p>
            <a:pPr indent="-323850" lvl="0" marL="457200" rtl="0" algn="l">
              <a:lnSpc>
                <a:spcPct val="125000"/>
              </a:lnSpc>
              <a:spcBef>
                <a:spcPts val="0"/>
              </a:spcBef>
              <a:spcAft>
                <a:spcPts val="0"/>
              </a:spcAft>
              <a:buClr>
                <a:srgbClr val="3D3D3D"/>
              </a:buClr>
              <a:buSzPts val="1500"/>
              <a:buFont typeface="Poppins Medium"/>
              <a:buChar char="●"/>
            </a:pPr>
            <a:r>
              <a:rPr lang="en" sz="1500">
                <a:solidFill>
                  <a:srgbClr val="3D3D3D"/>
                </a:solidFill>
                <a:latin typeface="Poppins Medium"/>
                <a:ea typeface="Poppins Medium"/>
                <a:cs typeface="Poppins Medium"/>
                <a:sym typeface="Poppins Medium"/>
              </a:rPr>
              <a:t>Hover your cursor over the </a:t>
            </a:r>
            <a:r>
              <a:rPr b="1" lang="en" sz="1500">
                <a:solidFill>
                  <a:srgbClr val="3D3D3D"/>
                </a:solidFill>
                <a:latin typeface="Poppins"/>
                <a:ea typeface="Poppins"/>
                <a:cs typeface="Poppins"/>
                <a:sym typeface="Poppins"/>
              </a:rPr>
              <a:t>Research</a:t>
            </a:r>
            <a:r>
              <a:rPr lang="en" sz="1500">
                <a:solidFill>
                  <a:srgbClr val="3D3D3D"/>
                </a:solidFill>
                <a:latin typeface="Poppins Medium"/>
                <a:ea typeface="Poppins Medium"/>
                <a:cs typeface="Poppins Medium"/>
                <a:sym typeface="Poppins Medium"/>
              </a:rPr>
              <a:t> tab</a:t>
            </a:r>
            <a:endParaRPr sz="1500">
              <a:solidFill>
                <a:srgbClr val="3D3D3D"/>
              </a:solidFill>
              <a:latin typeface="Poppins Medium"/>
              <a:ea typeface="Poppins Medium"/>
              <a:cs typeface="Poppins Medium"/>
              <a:sym typeface="Poppins Medium"/>
            </a:endParaRPr>
          </a:p>
          <a:p>
            <a:pPr indent="-323850" lvl="0" marL="457200" rtl="0" algn="l">
              <a:lnSpc>
                <a:spcPct val="125000"/>
              </a:lnSpc>
              <a:spcBef>
                <a:spcPts val="0"/>
              </a:spcBef>
              <a:spcAft>
                <a:spcPts val="0"/>
              </a:spcAft>
              <a:buClr>
                <a:srgbClr val="3D3D3D"/>
              </a:buClr>
              <a:buSzPts val="1500"/>
              <a:buFont typeface="Poppins Medium"/>
              <a:buChar char="●"/>
            </a:pPr>
            <a:r>
              <a:rPr lang="en" sz="1500">
                <a:solidFill>
                  <a:srgbClr val="3D3D3D"/>
                </a:solidFill>
                <a:latin typeface="Poppins Medium"/>
                <a:ea typeface="Poppins Medium"/>
                <a:cs typeface="Poppins Medium"/>
                <a:sym typeface="Poppins Medium"/>
              </a:rPr>
              <a:t>Select </a:t>
            </a:r>
            <a:r>
              <a:rPr b="1" lang="en" sz="1500" u="sng">
                <a:solidFill>
                  <a:schemeClr val="hlink"/>
                </a:solidFill>
                <a:latin typeface="Poppins"/>
                <a:ea typeface="Poppins"/>
                <a:cs typeface="Poppins"/>
                <a:sym typeface="Poppins"/>
                <a:hlinkClick r:id="rId5"/>
              </a:rPr>
              <a:t>All Resources by Subject</a:t>
            </a:r>
            <a:endParaRPr b="1" sz="1500">
              <a:solidFill>
                <a:srgbClr val="3D3D3D"/>
              </a:solidFill>
              <a:latin typeface="Poppins"/>
              <a:ea typeface="Poppins"/>
              <a:cs typeface="Poppins"/>
              <a:sym typeface="Poppins"/>
            </a:endParaRPr>
          </a:p>
        </p:txBody>
      </p:sp>
      <p:sp>
        <p:nvSpPr>
          <p:cNvPr id="277" name="Google Shape;277;p44"/>
          <p:cNvSpPr/>
          <p:nvPr/>
        </p:nvSpPr>
        <p:spPr>
          <a:xfrm>
            <a:off x="3544325" y="2744250"/>
            <a:ext cx="422700" cy="182700"/>
          </a:xfrm>
          <a:prstGeom prst="rect">
            <a:avLst/>
          </a:prstGeom>
          <a:noFill/>
          <a:ln cap="flat" cmpd="sng" w="28575">
            <a:solidFill>
              <a:srgbClr val="79D7F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sp>
        <p:nvSpPr>
          <p:cNvPr id="278" name="Google Shape;278;p44"/>
          <p:cNvSpPr/>
          <p:nvPr/>
        </p:nvSpPr>
        <p:spPr>
          <a:xfrm>
            <a:off x="1094625" y="3539875"/>
            <a:ext cx="858000" cy="127800"/>
          </a:xfrm>
          <a:prstGeom prst="rect">
            <a:avLst/>
          </a:prstGeom>
          <a:noFill/>
          <a:ln cap="flat" cmpd="sng" w="28575">
            <a:solidFill>
              <a:srgbClr val="79D7F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82" name="Shape 282"/>
        <p:cNvGrpSpPr/>
        <p:nvPr/>
      </p:nvGrpSpPr>
      <p:grpSpPr>
        <a:xfrm>
          <a:off x="0" y="0"/>
          <a:ext cx="0" cy="0"/>
          <a:chOff x="0" y="0"/>
          <a:chExt cx="0" cy="0"/>
        </a:xfrm>
      </p:grpSpPr>
      <p:sp>
        <p:nvSpPr>
          <p:cNvPr id="283" name="Google Shape;283;p45"/>
          <p:cNvSpPr txBox="1"/>
          <p:nvPr>
            <p:ph type="title"/>
          </p:nvPr>
        </p:nvSpPr>
        <p:spPr>
          <a:xfrm>
            <a:off x="540300" y="445025"/>
            <a:ext cx="7472100" cy="898200"/>
          </a:xfrm>
          <a:prstGeom prst="rect">
            <a:avLst/>
          </a:prstGeom>
          <a:noFill/>
          <a:ln>
            <a:noFill/>
          </a:ln>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111111"/>
              <a:buFont typeface="Arial"/>
              <a:buNone/>
            </a:pPr>
            <a:r>
              <a:rPr lang="en"/>
              <a:t>Access Free Resources </a:t>
            </a:r>
            <a:br>
              <a:rPr lang="en"/>
            </a:br>
            <a:r>
              <a:rPr lang="en"/>
              <a:t>Using Your Library Card</a:t>
            </a:r>
            <a:endParaRPr/>
          </a:p>
          <a:p>
            <a:pPr indent="0" lvl="0" marL="0" rtl="0" algn="l">
              <a:lnSpc>
                <a:spcPct val="100000"/>
              </a:lnSpc>
              <a:spcBef>
                <a:spcPts val="0"/>
              </a:spcBef>
              <a:spcAft>
                <a:spcPts val="0"/>
              </a:spcAft>
              <a:buSzPct val="111111"/>
              <a:buNone/>
            </a:pPr>
            <a:r>
              <a:t/>
            </a:r>
            <a:endParaRPr/>
          </a:p>
        </p:txBody>
      </p:sp>
      <p:pic>
        <p:nvPicPr>
          <p:cNvPr id="284" name="Google Shape;284;p45" title="Screenshot 2025-06-30 at 2.56.38 PM.png"/>
          <p:cNvPicPr preferRelativeResize="0"/>
          <p:nvPr/>
        </p:nvPicPr>
        <p:blipFill rotWithShape="1">
          <a:blip r:embed="rId3">
            <a:alphaModFix/>
          </a:blip>
          <a:srcRect b="0" l="0" r="0" t="27293"/>
          <a:stretch/>
        </p:blipFill>
        <p:spPr>
          <a:xfrm>
            <a:off x="540300" y="2440100"/>
            <a:ext cx="7837998" cy="2351200"/>
          </a:xfrm>
          <a:prstGeom prst="rect">
            <a:avLst/>
          </a:prstGeom>
          <a:noFill/>
          <a:ln>
            <a:noFill/>
          </a:ln>
        </p:spPr>
      </p:pic>
      <p:sp>
        <p:nvSpPr>
          <p:cNvPr id="285" name="Google Shape;285;p45"/>
          <p:cNvSpPr/>
          <p:nvPr/>
        </p:nvSpPr>
        <p:spPr>
          <a:xfrm>
            <a:off x="2332500" y="2948075"/>
            <a:ext cx="1690500" cy="250200"/>
          </a:xfrm>
          <a:prstGeom prst="roundRect">
            <a:avLst>
              <a:gd fmla="val 50000" name="adj"/>
            </a:avLst>
          </a:prstGeom>
          <a:noFill/>
          <a:ln cap="flat" cmpd="sng" w="38100">
            <a:solidFill>
              <a:srgbClr val="79D7F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sp>
        <p:nvSpPr>
          <p:cNvPr id="286" name="Google Shape;286;p45"/>
          <p:cNvSpPr/>
          <p:nvPr/>
        </p:nvSpPr>
        <p:spPr>
          <a:xfrm>
            <a:off x="6420550" y="2640425"/>
            <a:ext cx="1459800" cy="250200"/>
          </a:xfrm>
          <a:prstGeom prst="roundRect">
            <a:avLst>
              <a:gd fmla="val 50000" name="adj"/>
            </a:avLst>
          </a:prstGeom>
          <a:noFill/>
          <a:ln cap="flat" cmpd="sng" w="38100">
            <a:solidFill>
              <a:srgbClr val="79D7F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sp>
        <p:nvSpPr>
          <p:cNvPr id="287" name="Google Shape;287;p45"/>
          <p:cNvSpPr/>
          <p:nvPr/>
        </p:nvSpPr>
        <p:spPr>
          <a:xfrm>
            <a:off x="4935600" y="2640425"/>
            <a:ext cx="1459800" cy="250200"/>
          </a:xfrm>
          <a:prstGeom prst="roundRect">
            <a:avLst>
              <a:gd fmla="val 50000" name="adj"/>
            </a:avLst>
          </a:prstGeom>
          <a:noFill/>
          <a:ln cap="flat" cmpd="sng" w="38100">
            <a:solidFill>
              <a:srgbClr val="79D7F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sp>
        <p:nvSpPr>
          <p:cNvPr id="288" name="Google Shape;288;p45"/>
          <p:cNvSpPr/>
          <p:nvPr/>
        </p:nvSpPr>
        <p:spPr>
          <a:xfrm>
            <a:off x="1055750" y="3860050"/>
            <a:ext cx="1788300" cy="250200"/>
          </a:xfrm>
          <a:prstGeom prst="roundRect">
            <a:avLst>
              <a:gd fmla="val 50000" name="adj"/>
            </a:avLst>
          </a:prstGeom>
          <a:noFill/>
          <a:ln cap="flat" cmpd="sng" w="38100">
            <a:solidFill>
              <a:srgbClr val="79D7F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sp>
        <p:nvSpPr>
          <p:cNvPr id="289" name="Google Shape;289;p45"/>
          <p:cNvSpPr/>
          <p:nvPr/>
        </p:nvSpPr>
        <p:spPr>
          <a:xfrm>
            <a:off x="1445650" y="4170775"/>
            <a:ext cx="1621200" cy="250200"/>
          </a:xfrm>
          <a:prstGeom prst="roundRect">
            <a:avLst>
              <a:gd fmla="val 50000" name="adj"/>
            </a:avLst>
          </a:prstGeom>
          <a:noFill/>
          <a:ln cap="flat" cmpd="sng" w="38100">
            <a:solidFill>
              <a:srgbClr val="79D7F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sp>
        <p:nvSpPr>
          <p:cNvPr id="290" name="Google Shape;290;p45"/>
          <p:cNvSpPr txBox="1"/>
          <p:nvPr>
            <p:ph idx="1" type="body"/>
          </p:nvPr>
        </p:nvSpPr>
        <p:spPr>
          <a:xfrm>
            <a:off x="540300" y="1483325"/>
            <a:ext cx="7751400" cy="8982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lang="en" sz="1600">
                <a:solidFill>
                  <a:srgbClr val="3D3D3D"/>
                </a:solidFill>
              </a:rPr>
              <a:t>Browse resources which incl</a:t>
            </a:r>
            <a:r>
              <a:rPr lang="en" sz="1600"/>
              <a:t>ude a </a:t>
            </a:r>
            <a:r>
              <a:rPr b="1" lang="en" sz="1600" u="sng">
                <a:solidFill>
                  <a:schemeClr val="hlink"/>
                </a:solidFill>
                <a:latin typeface="Poppins"/>
                <a:ea typeface="Poppins"/>
                <a:cs typeface="Poppins"/>
                <a:sym typeface="Poppins"/>
                <a:hlinkClick r:id="rId4"/>
              </a:rPr>
              <a:t>free streaming service</a:t>
            </a:r>
            <a:r>
              <a:rPr lang="en" sz="1600"/>
              <a:t>,</a:t>
            </a:r>
            <a:r>
              <a:rPr b="1" lang="en" sz="1600">
                <a:latin typeface="Poppins"/>
                <a:ea typeface="Poppins"/>
                <a:cs typeface="Poppins"/>
                <a:sym typeface="Poppins"/>
              </a:rPr>
              <a:t> </a:t>
            </a:r>
            <a:r>
              <a:rPr b="1" lang="en" sz="1600" u="sng">
                <a:solidFill>
                  <a:schemeClr val="hlink"/>
                </a:solidFill>
                <a:latin typeface="Poppins"/>
                <a:ea typeface="Poppins"/>
                <a:cs typeface="Poppins"/>
                <a:sym typeface="Poppins"/>
                <a:hlinkClick r:id="rId5"/>
              </a:rPr>
              <a:t>language learning tools</a:t>
            </a:r>
            <a:r>
              <a:rPr lang="en" sz="1600"/>
              <a:t>, and </a:t>
            </a:r>
            <a:r>
              <a:rPr b="1" lang="en" sz="1600" u="sng">
                <a:solidFill>
                  <a:schemeClr val="hlink"/>
                </a:solidFill>
                <a:latin typeface="Poppins"/>
                <a:ea typeface="Poppins"/>
                <a:cs typeface="Poppins"/>
                <a:sym typeface="Poppins"/>
                <a:hlinkClick r:id="rId6"/>
              </a:rPr>
              <a:t>digital skills tutorials</a:t>
            </a:r>
            <a:r>
              <a:rPr lang="en" sz="1600"/>
              <a:t>.</a:t>
            </a:r>
            <a:endParaRPr sz="1600">
              <a:solidFill>
                <a:srgbClr val="3D3D3D"/>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6"/>
          <p:cNvSpPr txBox="1"/>
          <p:nvPr>
            <p:ph type="title"/>
          </p:nvPr>
        </p:nvSpPr>
        <p:spPr>
          <a:xfrm>
            <a:off x="683250" y="2079738"/>
            <a:ext cx="77775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BREAK</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7"/>
          <p:cNvSpPr txBox="1"/>
          <p:nvPr>
            <p:ph type="title"/>
          </p:nvPr>
        </p:nvSpPr>
        <p:spPr>
          <a:xfrm>
            <a:off x="683250" y="1834449"/>
            <a:ext cx="7777500" cy="12702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sz="3822"/>
              <a:t>Chrome Extensions and Advanced Chrome</a:t>
            </a:r>
            <a:endParaRPr sz="3822"/>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8"/>
          <p:cNvSpPr txBox="1"/>
          <p:nvPr>
            <p:ph type="title"/>
          </p:nvPr>
        </p:nvSpPr>
        <p:spPr>
          <a:xfrm>
            <a:off x="540300" y="445025"/>
            <a:ext cx="6166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Extensions</a:t>
            </a:r>
            <a:endParaRPr/>
          </a:p>
        </p:txBody>
      </p:sp>
      <p:sp>
        <p:nvSpPr>
          <p:cNvPr id="306" name="Google Shape;306;p48"/>
          <p:cNvSpPr txBox="1"/>
          <p:nvPr>
            <p:ph idx="1" type="body"/>
          </p:nvPr>
        </p:nvSpPr>
        <p:spPr>
          <a:xfrm>
            <a:off x="540300" y="1152475"/>
            <a:ext cx="7961700" cy="3510600"/>
          </a:xfrm>
          <a:prstGeom prst="rect">
            <a:avLst/>
          </a:prstGeom>
        </p:spPr>
        <p:txBody>
          <a:bodyPr anchorCtr="0" anchor="t" bIns="91425" lIns="91425" spcFirstLastPara="1" rIns="91425" wrap="square" tIns="91425">
            <a:normAutofit/>
          </a:bodyPr>
          <a:lstStyle/>
          <a:p>
            <a:pPr indent="-342900" lvl="0" marL="457200" rtl="0" algn="l">
              <a:lnSpc>
                <a:spcPct val="100000"/>
              </a:lnSpc>
              <a:spcBef>
                <a:spcPts val="0"/>
              </a:spcBef>
              <a:spcAft>
                <a:spcPts val="0"/>
              </a:spcAft>
              <a:buClr>
                <a:srgbClr val="3D3D3D"/>
              </a:buClr>
              <a:buSzPts val="1800"/>
              <a:buFont typeface="Poppins"/>
              <a:buChar char="●"/>
            </a:pPr>
            <a:r>
              <a:rPr lang="en">
                <a:solidFill>
                  <a:srgbClr val="3D3D3D"/>
                </a:solidFill>
                <a:latin typeface="Poppins"/>
                <a:ea typeface="Poppins"/>
                <a:cs typeface="Poppins"/>
                <a:sym typeface="Poppins"/>
              </a:rPr>
              <a:t>Add features to the browser</a:t>
            </a:r>
            <a:endParaRPr>
              <a:solidFill>
                <a:srgbClr val="3D3D3D"/>
              </a:solidFill>
              <a:latin typeface="Poppins"/>
              <a:ea typeface="Poppins"/>
              <a:cs typeface="Poppins"/>
              <a:sym typeface="Poppins"/>
            </a:endParaRPr>
          </a:p>
          <a:p>
            <a:pPr indent="-342900" lvl="0" marL="457200" rtl="0" algn="l">
              <a:lnSpc>
                <a:spcPct val="100000"/>
              </a:lnSpc>
              <a:spcBef>
                <a:spcPts val="0"/>
              </a:spcBef>
              <a:spcAft>
                <a:spcPts val="0"/>
              </a:spcAft>
              <a:buClr>
                <a:srgbClr val="3D3D3D"/>
              </a:buClr>
              <a:buSzPts val="1800"/>
              <a:buFont typeface="Poppins"/>
              <a:buChar char="●"/>
            </a:pPr>
            <a:r>
              <a:rPr lang="en">
                <a:solidFill>
                  <a:srgbClr val="3D3D3D"/>
                </a:solidFill>
                <a:latin typeface="Poppins"/>
                <a:ea typeface="Poppins"/>
                <a:cs typeface="Poppins"/>
                <a:sym typeface="Poppins"/>
              </a:rPr>
              <a:t>Examples of Extensions</a:t>
            </a:r>
            <a:endParaRPr>
              <a:solidFill>
                <a:srgbClr val="3D3D3D"/>
              </a:solidFill>
              <a:latin typeface="Poppins"/>
              <a:ea typeface="Poppins"/>
              <a:cs typeface="Poppins"/>
              <a:sym typeface="Poppins"/>
            </a:endParaRPr>
          </a:p>
          <a:p>
            <a:pPr indent="-342900" lvl="1" marL="914400" rtl="0" algn="l">
              <a:lnSpc>
                <a:spcPct val="100000"/>
              </a:lnSpc>
              <a:spcBef>
                <a:spcPts val="0"/>
              </a:spcBef>
              <a:spcAft>
                <a:spcPts val="0"/>
              </a:spcAft>
              <a:buClr>
                <a:srgbClr val="3D3D3D"/>
              </a:buClr>
              <a:buSzPts val="1800"/>
              <a:buFont typeface="Poppins"/>
              <a:buChar char="○"/>
            </a:pPr>
            <a:r>
              <a:rPr lang="en" sz="1800">
                <a:solidFill>
                  <a:srgbClr val="3D3D3D"/>
                </a:solidFill>
                <a:latin typeface="Poppins"/>
                <a:ea typeface="Poppins"/>
                <a:cs typeface="Poppins"/>
                <a:sym typeface="Poppins"/>
              </a:rPr>
              <a:t>Password Manager</a:t>
            </a:r>
            <a:endParaRPr sz="1800">
              <a:solidFill>
                <a:srgbClr val="3D3D3D"/>
              </a:solidFill>
              <a:latin typeface="Poppins"/>
              <a:ea typeface="Poppins"/>
              <a:cs typeface="Poppins"/>
              <a:sym typeface="Poppins"/>
            </a:endParaRPr>
          </a:p>
          <a:p>
            <a:pPr indent="-342900" lvl="1" marL="914400" rtl="0" algn="l">
              <a:lnSpc>
                <a:spcPct val="100000"/>
              </a:lnSpc>
              <a:spcBef>
                <a:spcPts val="0"/>
              </a:spcBef>
              <a:spcAft>
                <a:spcPts val="0"/>
              </a:spcAft>
              <a:buClr>
                <a:srgbClr val="3D3D3D"/>
              </a:buClr>
              <a:buSzPts val="1800"/>
              <a:buFont typeface="Poppins"/>
              <a:buChar char="○"/>
            </a:pPr>
            <a:r>
              <a:rPr lang="en" sz="1800">
                <a:solidFill>
                  <a:srgbClr val="3D3D3D"/>
                </a:solidFill>
                <a:latin typeface="Poppins"/>
                <a:ea typeface="Poppins"/>
                <a:cs typeface="Poppins"/>
                <a:sym typeface="Poppins"/>
              </a:rPr>
              <a:t>Ads Blocker</a:t>
            </a:r>
            <a:endParaRPr sz="1800">
              <a:solidFill>
                <a:srgbClr val="3D3D3D"/>
              </a:solidFill>
              <a:latin typeface="Poppins"/>
              <a:ea typeface="Poppins"/>
              <a:cs typeface="Poppins"/>
              <a:sym typeface="Poppins"/>
            </a:endParaRPr>
          </a:p>
          <a:p>
            <a:pPr indent="-342900" lvl="1" marL="914400" rtl="0" algn="l">
              <a:lnSpc>
                <a:spcPct val="100000"/>
              </a:lnSpc>
              <a:spcBef>
                <a:spcPts val="0"/>
              </a:spcBef>
              <a:spcAft>
                <a:spcPts val="0"/>
              </a:spcAft>
              <a:buClr>
                <a:srgbClr val="3D3D3D"/>
              </a:buClr>
              <a:buSzPts val="1800"/>
              <a:buFont typeface="Poppins"/>
              <a:buChar char="○"/>
            </a:pPr>
            <a:r>
              <a:rPr lang="en" sz="1800">
                <a:solidFill>
                  <a:srgbClr val="3D3D3D"/>
                </a:solidFill>
                <a:latin typeface="Poppins"/>
                <a:ea typeface="Poppins"/>
                <a:cs typeface="Poppins"/>
                <a:sym typeface="Poppins"/>
              </a:rPr>
              <a:t>Grammarly</a:t>
            </a:r>
            <a:endParaRPr sz="1800">
              <a:solidFill>
                <a:srgbClr val="3D3D3D"/>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9"/>
          <p:cNvSpPr txBox="1"/>
          <p:nvPr>
            <p:ph type="title"/>
          </p:nvPr>
        </p:nvSpPr>
        <p:spPr>
          <a:xfrm>
            <a:off x="540300" y="445025"/>
            <a:ext cx="6166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Advanced Chrome</a:t>
            </a:r>
            <a:endParaRPr/>
          </a:p>
        </p:txBody>
      </p:sp>
      <p:sp>
        <p:nvSpPr>
          <p:cNvPr id="312" name="Google Shape;312;p49"/>
          <p:cNvSpPr txBox="1"/>
          <p:nvPr>
            <p:ph idx="1" type="body"/>
          </p:nvPr>
        </p:nvSpPr>
        <p:spPr>
          <a:xfrm>
            <a:off x="540300" y="1152475"/>
            <a:ext cx="5299800" cy="35106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Bookmarks</a:t>
            </a:r>
            <a:endParaRPr/>
          </a:p>
          <a:p>
            <a:pPr indent="-342900" lvl="0" marL="457200" rtl="0" algn="l">
              <a:spcBef>
                <a:spcPts val="0"/>
              </a:spcBef>
              <a:spcAft>
                <a:spcPts val="0"/>
              </a:spcAft>
              <a:buSzPts val="1800"/>
              <a:buChar char="●"/>
            </a:pPr>
            <a:r>
              <a:rPr lang="en"/>
              <a:t>Customizing</a:t>
            </a:r>
            <a:endParaRPr/>
          </a:p>
          <a:p>
            <a:pPr indent="-342900" lvl="1" marL="914400" rtl="0" algn="l">
              <a:spcBef>
                <a:spcPts val="0"/>
              </a:spcBef>
              <a:spcAft>
                <a:spcPts val="0"/>
              </a:spcAft>
              <a:buSzPts val="1800"/>
              <a:buChar char="○"/>
            </a:pPr>
            <a:r>
              <a:rPr lang="en" sz="1800"/>
              <a:t>Home page</a:t>
            </a:r>
            <a:endParaRPr sz="1800"/>
          </a:p>
          <a:p>
            <a:pPr indent="-342900" lvl="1" marL="914400" rtl="0" algn="l">
              <a:spcBef>
                <a:spcPts val="0"/>
              </a:spcBef>
              <a:spcAft>
                <a:spcPts val="0"/>
              </a:spcAft>
              <a:buSzPts val="1800"/>
              <a:buChar char="○"/>
            </a:pPr>
            <a:r>
              <a:rPr lang="en" sz="1800"/>
              <a:t>Appearance</a:t>
            </a:r>
            <a:endParaRPr sz="1800"/>
          </a:p>
          <a:p>
            <a:pPr indent="-342900" lvl="1" marL="914400" rtl="0" algn="l">
              <a:spcBef>
                <a:spcPts val="0"/>
              </a:spcBef>
              <a:spcAft>
                <a:spcPts val="0"/>
              </a:spcAft>
              <a:buSzPts val="1800"/>
              <a:buChar char="○"/>
            </a:pPr>
            <a:r>
              <a:rPr lang="en" sz="1800"/>
              <a:t>Language</a:t>
            </a:r>
            <a:endParaRPr sz="1800"/>
          </a:p>
          <a:p>
            <a:pPr indent="-342900" lvl="1" marL="914400" rtl="0" algn="l">
              <a:spcBef>
                <a:spcPts val="0"/>
              </a:spcBef>
              <a:spcAft>
                <a:spcPts val="0"/>
              </a:spcAft>
              <a:buSzPts val="1800"/>
              <a:buChar char="○"/>
            </a:pPr>
            <a:r>
              <a:rPr lang="en" sz="1800"/>
              <a:t>More!</a:t>
            </a:r>
            <a:endParaRPr sz="1800"/>
          </a:p>
        </p:txBody>
      </p:sp>
      <p:pic>
        <p:nvPicPr>
          <p:cNvPr id="313" name="Google Shape;313;p49"/>
          <p:cNvPicPr preferRelativeResize="0"/>
          <p:nvPr/>
        </p:nvPicPr>
        <p:blipFill>
          <a:blip r:embed="rId3">
            <a:alphaModFix/>
          </a:blip>
          <a:stretch>
            <a:fillRect/>
          </a:stretch>
        </p:blipFill>
        <p:spPr>
          <a:xfrm>
            <a:off x="4342582" y="1095000"/>
            <a:ext cx="4380600" cy="2953500"/>
          </a:xfrm>
          <a:prstGeom prst="roundRect">
            <a:avLst>
              <a:gd fmla="val 16667" name="adj"/>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50"/>
          <p:cNvSpPr txBox="1"/>
          <p:nvPr>
            <p:ph type="title"/>
          </p:nvPr>
        </p:nvSpPr>
        <p:spPr>
          <a:xfrm>
            <a:off x="540300" y="445025"/>
            <a:ext cx="6166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to Discover</a:t>
            </a:r>
            <a:endParaRPr/>
          </a:p>
        </p:txBody>
      </p:sp>
      <p:sp>
        <p:nvSpPr>
          <p:cNvPr id="319" name="Google Shape;319;p50"/>
          <p:cNvSpPr txBox="1"/>
          <p:nvPr>
            <p:ph idx="1" type="body"/>
          </p:nvPr>
        </p:nvSpPr>
        <p:spPr>
          <a:xfrm>
            <a:off x="5412600" y="1272225"/>
            <a:ext cx="3600900" cy="2220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u="sng">
                <a:solidFill>
                  <a:srgbClr val="0E84F7"/>
                </a:solidFill>
                <a:hlinkClick r:id="rId3">
                  <a:extLst>
                    <a:ext uri="{A12FA001-AC4F-418D-AE19-62706E023703}">
                      <ahyp:hlinkClr val="tx"/>
                    </a:ext>
                  </a:extLst>
                </a:hlinkClick>
              </a:rPr>
              <a:t>https://chrome.google.com/webstore</a:t>
            </a:r>
            <a:r>
              <a:rPr lang="en">
                <a:solidFill>
                  <a:srgbClr val="0E84F7"/>
                </a:solidFill>
              </a:rPr>
              <a:t> </a:t>
            </a:r>
            <a:endParaRPr>
              <a:solidFill>
                <a:srgbClr val="0E84F7"/>
              </a:solidFill>
            </a:endParaRPr>
          </a:p>
          <a:p>
            <a:pPr indent="0" lvl="0" marL="0" rtl="0" algn="l">
              <a:spcBef>
                <a:spcPts val="0"/>
              </a:spcBef>
              <a:spcAft>
                <a:spcPts val="0"/>
              </a:spcAft>
              <a:buNone/>
            </a:pPr>
            <a:r>
              <a:t/>
            </a:r>
            <a:endParaRPr>
              <a:solidFill>
                <a:srgbClr val="0E84F7"/>
              </a:solidFill>
            </a:endParaRPr>
          </a:p>
          <a:p>
            <a:pPr indent="0" lvl="0" marL="0" rtl="0" algn="l">
              <a:spcBef>
                <a:spcPts val="0"/>
              </a:spcBef>
              <a:spcAft>
                <a:spcPts val="0"/>
              </a:spcAft>
              <a:buNone/>
            </a:pPr>
            <a:r>
              <a:rPr lang="en" u="sng">
                <a:solidFill>
                  <a:srgbClr val="0E84F7"/>
                </a:solidFill>
                <a:hlinkClick r:id="rId4">
                  <a:extLst>
                    <a:ext uri="{A12FA001-AC4F-418D-AE19-62706E023703}">
                      <ahyp:hlinkClr val="tx"/>
                    </a:ext>
                  </a:extLst>
                </a:hlinkClick>
              </a:rPr>
              <a:t>https://tinyurl.com/advance-chrome</a:t>
            </a:r>
            <a:r>
              <a:rPr lang="en">
                <a:solidFill>
                  <a:srgbClr val="0E84F7"/>
                </a:solidFill>
              </a:rPr>
              <a:t> </a:t>
            </a:r>
            <a:endParaRPr>
              <a:solidFill>
                <a:srgbClr val="0E84F7"/>
              </a:solidFill>
            </a:endParaRPr>
          </a:p>
        </p:txBody>
      </p:sp>
      <p:pic>
        <p:nvPicPr>
          <p:cNvPr descr="Discovering apps in the Chrome Web Store is easy: you can browse the apps featured on the homepage, navigate categories and collections, or use Search to find what you're looking for. Have fun exploring! http://chrome.google.com/webstore" id="320" name="Google Shape;320;p50" title="How to discover apps in the Chrome Web Store">
            <a:hlinkClick r:id="rId5"/>
          </p:cNvPr>
          <p:cNvPicPr preferRelativeResize="0"/>
          <p:nvPr/>
        </p:nvPicPr>
        <p:blipFill>
          <a:blip r:embed="rId6">
            <a:alphaModFix/>
          </a:blip>
          <a:stretch>
            <a:fillRect/>
          </a:stretch>
        </p:blipFill>
        <p:spPr>
          <a:xfrm>
            <a:off x="615688" y="1272225"/>
            <a:ext cx="4620525" cy="25990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3"/>
          <p:cNvSpPr txBox="1"/>
          <p:nvPr>
            <p:ph idx="1" type="body"/>
          </p:nvPr>
        </p:nvSpPr>
        <p:spPr>
          <a:xfrm>
            <a:off x="4441075" y="1540775"/>
            <a:ext cx="4314900" cy="2855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Welcome</a:t>
            </a:r>
            <a:endParaRPr/>
          </a:p>
          <a:p>
            <a:pPr indent="-342900" lvl="0" marL="457200" rtl="0" algn="l">
              <a:spcBef>
                <a:spcPts val="0"/>
              </a:spcBef>
              <a:spcAft>
                <a:spcPts val="0"/>
              </a:spcAft>
              <a:buSzPts val="1800"/>
              <a:buChar char="●"/>
            </a:pPr>
            <a:r>
              <a:rPr lang="en"/>
              <a:t>Review</a:t>
            </a:r>
            <a:endParaRPr/>
          </a:p>
          <a:p>
            <a:pPr indent="-342900" lvl="0" marL="457200" rtl="0" algn="l">
              <a:spcBef>
                <a:spcPts val="0"/>
              </a:spcBef>
              <a:spcAft>
                <a:spcPts val="0"/>
              </a:spcAft>
              <a:buSzPts val="1800"/>
              <a:buChar char="●"/>
            </a:pPr>
            <a:r>
              <a:rPr lang="en"/>
              <a:t>Internet Use</a:t>
            </a:r>
            <a:endParaRPr/>
          </a:p>
          <a:p>
            <a:pPr indent="-342900" lvl="0" marL="457200" rtl="0" algn="l">
              <a:spcBef>
                <a:spcPts val="0"/>
              </a:spcBef>
              <a:spcAft>
                <a:spcPts val="0"/>
              </a:spcAft>
              <a:buSzPts val="1800"/>
              <a:buChar char="●"/>
            </a:pPr>
            <a:r>
              <a:rPr lang="en"/>
              <a:t>Chrome Extensions and Apps</a:t>
            </a:r>
            <a:endParaRPr/>
          </a:p>
          <a:p>
            <a:pPr indent="-342900" lvl="0" marL="457200" rtl="0" algn="l">
              <a:spcBef>
                <a:spcPts val="0"/>
              </a:spcBef>
              <a:spcAft>
                <a:spcPts val="0"/>
              </a:spcAft>
              <a:buSzPts val="1800"/>
              <a:buChar char="●"/>
            </a:pPr>
            <a:r>
              <a:rPr lang="en"/>
              <a:t>Advanced Google Search</a:t>
            </a:r>
            <a:endParaRPr/>
          </a:p>
          <a:p>
            <a:pPr indent="-342900" lvl="0" marL="457200" rtl="0" algn="l">
              <a:spcBef>
                <a:spcPts val="0"/>
              </a:spcBef>
              <a:spcAft>
                <a:spcPts val="0"/>
              </a:spcAft>
              <a:buSzPts val="1800"/>
              <a:buChar char="●"/>
            </a:pPr>
            <a:r>
              <a:rPr lang="en"/>
              <a:t>Final Showcase Planning</a:t>
            </a:r>
            <a:endParaRPr/>
          </a:p>
        </p:txBody>
      </p:sp>
      <p:sp>
        <p:nvSpPr>
          <p:cNvPr id="204" name="Google Shape;204;p33"/>
          <p:cNvSpPr txBox="1"/>
          <p:nvPr>
            <p:ph type="title"/>
          </p:nvPr>
        </p:nvSpPr>
        <p:spPr>
          <a:xfrm>
            <a:off x="4441075" y="376175"/>
            <a:ext cx="44952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Lesson 5 Agenda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51"/>
          <p:cNvSpPr txBox="1"/>
          <p:nvPr>
            <p:ph type="title"/>
          </p:nvPr>
        </p:nvSpPr>
        <p:spPr>
          <a:xfrm>
            <a:off x="683250" y="2079738"/>
            <a:ext cx="77775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More Google…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52"/>
          <p:cNvSpPr txBox="1"/>
          <p:nvPr/>
        </p:nvSpPr>
        <p:spPr>
          <a:xfrm>
            <a:off x="540300" y="445025"/>
            <a:ext cx="6166800" cy="572700"/>
          </a:xfrm>
          <a:prstGeom prst="rect">
            <a:avLst/>
          </a:prstGeom>
          <a:noFill/>
          <a:ln>
            <a:noFill/>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sz="2800">
                <a:solidFill>
                  <a:srgbClr val="1D033E"/>
                </a:solidFill>
                <a:latin typeface="Poppins"/>
                <a:ea typeface="Poppins"/>
                <a:cs typeface="Poppins"/>
                <a:sym typeface="Poppins"/>
              </a:rPr>
              <a:t>Google </a:t>
            </a:r>
            <a:r>
              <a:rPr b="1" lang="en" sz="2800">
                <a:solidFill>
                  <a:srgbClr val="1D033E"/>
                </a:solidFill>
                <a:latin typeface="Poppins"/>
                <a:ea typeface="Poppins"/>
                <a:cs typeface="Poppins"/>
                <a:sym typeface="Poppins"/>
              </a:rPr>
              <a:t>and…</a:t>
            </a:r>
            <a:endParaRPr b="1" sz="2800">
              <a:solidFill>
                <a:srgbClr val="1D033E"/>
              </a:solidFill>
              <a:latin typeface="Poppins"/>
              <a:ea typeface="Poppins"/>
              <a:cs typeface="Poppins"/>
              <a:sym typeface="Poppins"/>
            </a:endParaRPr>
          </a:p>
        </p:txBody>
      </p:sp>
      <p:sp>
        <p:nvSpPr>
          <p:cNvPr id="331" name="Google Shape;331;p52"/>
          <p:cNvSpPr txBox="1"/>
          <p:nvPr/>
        </p:nvSpPr>
        <p:spPr>
          <a:xfrm>
            <a:off x="4679700" y="1220625"/>
            <a:ext cx="3332700" cy="3510600"/>
          </a:xfrm>
          <a:prstGeom prst="rect">
            <a:avLst/>
          </a:prstGeom>
          <a:noFill/>
          <a:ln>
            <a:noFill/>
          </a:ln>
        </p:spPr>
        <p:txBody>
          <a:bodyPr anchorCtr="0" anchor="t" bIns="91425" lIns="91425" spcFirstLastPara="1" rIns="91425" wrap="square" tIns="91425">
            <a:noAutofit/>
          </a:bodyPr>
          <a:lstStyle/>
          <a:p>
            <a:pPr indent="-342900" lvl="0" marL="457200" rtl="0" algn="l">
              <a:lnSpc>
                <a:spcPct val="125000"/>
              </a:lnSpc>
              <a:spcBef>
                <a:spcPts val="0"/>
              </a:spcBef>
              <a:spcAft>
                <a:spcPts val="0"/>
              </a:spcAft>
              <a:buClr>
                <a:srgbClr val="3D3D3D"/>
              </a:buClr>
              <a:buSzPts val="1800"/>
              <a:buFont typeface="Poppins Medium"/>
              <a:buChar char="●"/>
            </a:pPr>
            <a:r>
              <a:rPr lang="en" sz="1800">
                <a:solidFill>
                  <a:srgbClr val="3D3D3D"/>
                </a:solidFill>
                <a:latin typeface="Poppins Medium"/>
                <a:ea typeface="Poppins Medium"/>
                <a:cs typeface="Poppins Medium"/>
                <a:sym typeface="Poppins Medium"/>
              </a:rPr>
              <a:t>Translate</a:t>
            </a:r>
            <a:endParaRPr sz="1800">
              <a:solidFill>
                <a:srgbClr val="3D3D3D"/>
              </a:solidFill>
              <a:latin typeface="Poppins Medium"/>
              <a:ea typeface="Poppins Medium"/>
              <a:cs typeface="Poppins Medium"/>
              <a:sym typeface="Poppins Medium"/>
            </a:endParaRPr>
          </a:p>
          <a:p>
            <a:pPr indent="-342900" lvl="0" marL="457200" rtl="0" algn="l">
              <a:lnSpc>
                <a:spcPct val="125000"/>
              </a:lnSpc>
              <a:spcBef>
                <a:spcPts val="0"/>
              </a:spcBef>
              <a:spcAft>
                <a:spcPts val="0"/>
              </a:spcAft>
              <a:buClr>
                <a:srgbClr val="3D3D3D"/>
              </a:buClr>
              <a:buSzPts val="1800"/>
              <a:buFont typeface="Poppins Medium"/>
              <a:buChar char="●"/>
            </a:pPr>
            <a:r>
              <a:rPr lang="en" sz="1800">
                <a:solidFill>
                  <a:srgbClr val="3D3D3D"/>
                </a:solidFill>
                <a:latin typeface="Poppins Medium"/>
                <a:ea typeface="Poppins Medium"/>
                <a:cs typeface="Poppins Medium"/>
                <a:sym typeface="Poppins Medium"/>
              </a:rPr>
              <a:t>Scholar</a:t>
            </a:r>
            <a:endParaRPr sz="1800">
              <a:solidFill>
                <a:srgbClr val="3D3D3D"/>
              </a:solidFill>
              <a:latin typeface="Poppins Medium"/>
              <a:ea typeface="Poppins Medium"/>
              <a:cs typeface="Poppins Medium"/>
              <a:sym typeface="Poppins Medium"/>
            </a:endParaRPr>
          </a:p>
          <a:p>
            <a:pPr indent="-342900" lvl="0" marL="457200" rtl="0" algn="l">
              <a:lnSpc>
                <a:spcPct val="125000"/>
              </a:lnSpc>
              <a:spcBef>
                <a:spcPts val="0"/>
              </a:spcBef>
              <a:spcAft>
                <a:spcPts val="0"/>
              </a:spcAft>
              <a:buClr>
                <a:srgbClr val="3D3D3D"/>
              </a:buClr>
              <a:buSzPts val="1800"/>
              <a:buFont typeface="Poppins Medium"/>
              <a:buChar char="●"/>
            </a:pPr>
            <a:r>
              <a:rPr lang="en" sz="1800">
                <a:solidFill>
                  <a:srgbClr val="3D3D3D"/>
                </a:solidFill>
                <a:latin typeface="Poppins Medium"/>
                <a:ea typeface="Poppins Medium"/>
                <a:cs typeface="Poppins Medium"/>
                <a:sym typeface="Poppins Medium"/>
              </a:rPr>
              <a:t>Images</a:t>
            </a:r>
            <a:endParaRPr sz="1800">
              <a:solidFill>
                <a:srgbClr val="3D3D3D"/>
              </a:solidFill>
              <a:latin typeface="Poppins Medium"/>
              <a:ea typeface="Poppins Medium"/>
              <a:cs typeface="Poppins Medium"/>
              <a:sym typeface="Poppins Medium"/>
            </a:endParaRPr>
          </a:p>
          <a:p>
            <a:pPr indent="-342900" lvl="0" marL="457200" rtl="0" algn="l">
              <a:lnSpc>
                <a:spcPct val="125000"/>
              </a:lnSpc>
              <a:spcBef>
                <a:spcPts val="0"/>
              </a:spcBef>
              <a:spcAft>
                <a:spcPts val="0"/>
              </a:spcAft>
              <a:buClr>
                <a:srgbClr val="3D3D3D"/>
              </a:buClr>
              <a:buSzPts val="1800"/>
              <a:buFont typeface="Poppins Medium"/>
              <a:buChar char="●"/>
            </a:pPr>
            <a:r>
              <a:rPr lang="en" sz="1800">
                <a:solidFill>
                  <a:srgbClr val="3D3D3D"/>
                </a:solidFill>
                <a:latin typeface="Poppins Medium"/>
                <a:ea typeface="Poppins Medium"/>
                <a:cs typeface="Poppins Medium"/>
                <a:sym typeface="Poppins Medium"/>
              </a:rPr>
              <a:t>Maps</a:t>
            </a:r>
            <a:endParaRPr sz="1800">
              <a:solidFill>
                <a:srgbClr val="3D3D3D"/>
              </a:solidFill>
              <a:latin typeface="Poppins Medium"/>
              <a:ea typeface="Poppins Medium"/>
              <a:cs typeface="Poppins Medium"/>
              <a:sym typeface="Poppins Medium"/>
            </a:endParaRPr>
          </a:p>
          <a:p>
            <a:pPr indent="0" lvl="0" marL="0" rtl="0" algn="l">
              <a:lnSpc>
                <a:spcPct val="125000"/>
              </a:lnSpc>
              <a:spcBef>
                <a:spcPts val="0"/>
              </a:spcBef>
              <a:spcAft>
                <a:spcPts val="0"/>
              </a:spcAft>
              <a:buNone/>
            </a:pPr>
            <a:r>
              <a:t/>
            </a:r>
            <a:endParaRPr sz="1800">
              <a:solidFill>
                <a:srgbClr val="3D3D3D"/>
              </a:solidFill>
              <a:latin typeface="Poppins Medium"/>
              <a:ea typeface="Poppins Medium"/>
              <a:cs typeface="Poppins Medium"/>
              <a:sym typeface="Poppins Medium"/>
            </a:endParaRPr>
          </a:p>
          <a:p>
            <a:pPr indent="0" lvl="0" marL="0" rtl="0" algn="l">
              <a:lnSpc>
                <a:spcPct val="125000"/>
              </a:lnSpc>
              <a:spcBef>
                <a:spcPts val="0"/>
              </a:spcBef>
              <a:spcAft>
                <a:spcPts val="0"/>
              </a:spcAft>
              <a:buNone/>
            </a:pPr>
            <a:r>
              <a:rPr lang="en" sz="1800" u="sng">
                <a:solidFill>
                  <a:srgbClr val="0097A7"/>
                </a:solidFill>
                <a:latin typeface="Poppins Medium"/>
                <a:ea typeface="Poppins Medium"/>
                <a:cs typeface="Poppins Medium"/>
                <a:sym typeface="Poppins Medium"/>
                <a:hlinkClick r:id="rId3">
                  <a:extLst>
                    <a:ext uri="{A12FA001-AC4F-418D-AE19-62706E023703}">
                      <ahyp:hlinkClr val="tx"/>
                    </a:ext>
                  </a:extLst>
                </a:hlinkClick>
              </a:rPr>
              <a:t>Translate.google.com</a:t>
            </a:r>
            <a:endParaRPr sz="1800">
              <a:solidFill>
                <a:srgbClr val="3D3D3D"/>
              </a:solidFill>
              <a:latin typeface="Poppins Medium"/>
              <a:ea typeface="Poppins Medium"/>
              <a:cs typeface="Poppins Medium"/>
              <a:sym typeface="Poppins Medium"/>
            </a:endParaRPr>
          </a:p>
          <a:p>
            <a:pPr indent="0" lvl="0" marL="0" rtl="0" algn="l">
              <a:lnSpc>
                <a:spcPct val="125000"/>
              </a:lnSpc>
              <a:spcBef>
                <a:spcPts val="0"/>
              </a:spcBef>
              <a:spcAft>
                <a:spcPts val="0"/>
              </a:spcAft>
              <a:buNone/>
            </a:pPr>
            <a:r>
              <a:rPr lang="en" sz="1800" u="sng">
                <a:solidFill>
                  <a:srgbClr val="0097A7"/>
                </a:solidFill>
                <a:latin typeface="Poppins Medium"/>
                <a:ea typeface="Poppins Medium"/>
                <a:cs typeface="Poppins Medium"/>
                <a:sym typeface="Poppins Medium"/>
                <a:hlinkClick r:id="rId4">
                  <a:extLst>
                    <a:ext uri="{A12FA001-AC4F-418D-AE19-62706E023703}">
                      <ahyp:hlinkClr val="tx"/>
                    </a:ext>
                  </a:extLst>
                </a:hlinkClick>
              </a:rPr>
              <a:t>Scholar.google.com</a:t>
            </a:r>
            <a:endParaRPr sz="1800">
              <a:solidFill>
                <a:srgbClr val="3D3D3D"/>
              </a:solidFill>
              <a:latin typeface="Poppins Medium"/>
              <a:ea typeface="Poppins Medium"/>
              <a:cs typeface="Poppins Medium"/>
              <a:sym typeface="Poppins Medium"/>
            </a:endParaRPr>
          </a:p>
          <a:p>
            <a:pPr indent="0" lvl="0" marL="0" rtl="0" algn="l">
              <a:lnSpc>
                <a:spcPct val="125000"/>
              </a:lnSpc>
              <a:spcBef>
                <a:spcPts val="0"/>
              </a:spcBef>
              <a:spcAft>
                <a:spcPts val="0"/>
              </a:spcAft>
              <a:buNone/>
            </a:pPr>
            <a:r>
              <a:rPr lang="en" sz="1800" u="sng">
                <a:solidFill>
                  <a:srgbClr val="0097A7"/>
                </a:solidFill>
                <a:latin typeface="Poppins Medium"/>
                <a:ea typeface="Poppins Medium"/>
                <a:cs typeface="Poppins Medium"/>
                <a:sym typeface="Poppins Medium"/>
                <a:hlinkClick r:id="rId5">
                  <a:extLst>
                    <a:ext uri="{A12FA001-AC4F-418D-AE19-62706E023703}">
                      <ahyp:hlinkClr val="tx"/>
                    </a:ext>
                  </a:extLst>
                </a:hlinkClick>
              </a:rPr>
              <a:t>Images.google.com</a:t>
            </a:r>
            <a:endParaRPr sz="1800">
              <a:solidFill>
                <a:srgbClr val="3D3D3D"/>
              </a:solidFill>
              <a:latin typeface="Poppins Medium"/>
              <a:ea typeface="Poppins Medium"/>
              <a:cs typeface="Poppins Medium"/>
              <a:sym typeface="Poppins Medium"/>
            </a:endParaRPr>
          </a:p>
          <a:p>
            <a:pPr indent="0" lvl="0" marL="0" rtl="0" algn="l">
              <a:lnSpc>
                <a:spcPct val="125000"/>
              </a:lnSpc>
              <a:spcBef>
                <a:spcPts val="0"/>
              </a:spcBef>
              <a:spcAft>
                <a:spcPts val="0"/>
              </a:spcAft>
              <a:buNone/>
            </a:pPr>
            <a:r>
              <a:rPr lang="en" sz="1800" u="sng">
                <a:solidFill>
                  <a:srgbClr val="0097A7"/>
                </a:solidFill>
                <a:latin typeface="Poppins Medium"/>
                <a:ea typeface="Poppins Medium"/>
                <a:cs typeface="Poppins Medium"/>
                <a:sym typeface="Poppins Medium"/>
                <a:hlinkClick r:id="rId6">
                  <a:extLst>
                    <a:ext uri="{A12FA001-AC4F-418D-AE19-62706E023703}">
                      <ahyp:hlinkClr val="tx"/>
                    </a:ext>
                  </a:extLst>
                </a:hlinkClick>
              </a:rPr>
              <a:t>maps.google.com</a:t>
            </a:r>
            <a:endParaRPr sz="1800">
              <a:solidFill>
                <a:srgbClr val="3D3D3D"/>
              </a:solidFill>
              <a:latin typeface="Poppins Medium"/>
              <a:ea typeface="Poppins Medium"/>
              <a:cs typeface="Poppins Medium"/>
              <a:sym typeface="Poppins Medium"/>
            </a:endParaRPr>
          </a:p>
        </p:txBody>
      </p:sp>
      <p:sp>
        <p:nvSpPr>
          <p:cNvPr id="332" name="Google Shape;332;p52"/>
          <p:cNvSpPr/>
          <p:nvPr/>
        </p:nvSpPr>
        <p:spPr>
          <a:xfrm>
            <a:off x="638850" y="1341125"/>
            <a:ext cx="3491700" cy="2268900"/>
          </a:xfrm>
          <a:prstGeom prst="roundRect">
            <a:avLst>
              <a:gd fmla="val 2557" name="adj"/>
            </a:avLst>
          </a:prstGeom>
          <a:solidFill>
            <a:srgbClr val="DECE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Medium"/>
              <a:ea typeface="Poppins Medium"/>
              <a:cs typeface="Poppins Medium"/>
              <a:sym typeface="Poppins Medium"/>
            </a:endParaRPr>
          </a:p>
        </p:txBody>
      </p:sp>
      <p:sp>
        <p:nvSpPr>
          <p:cNvPr id="333" name="Google Shape;333;p52"/>
          <p:cNvSpPr txBox="1"/>
          <p:nvPr/>
        </p:nvSpPr>
        <p:spPr>
          <a:xfrm>
            <a:off x="1314675" y="1551350"/>
            <a:ext cx="1941600" cy="4413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1500">
                <a:solidFill>
                  <a:srgbClr val="1D033E"/>
                </a:solidFill>
                <a:latin typeface="Poppins"/>
                <a:ea typeface="Poppins"/>
                <a:cs typeface="Poppins"/>
                <a:sym typeface="Poppins"/>
              </a:rPr>
              <a:t>Alternate Activity</a:t>
            </a:r>
            <a:endParaRPr b="1" sz="1500">
              <a:solidFill>
                <a:srgbClr val="1D033E"/>
              </a:solidFill>
              <a:latin typeface="Poppins"/>
              <a:ea typeface="Poppins"/>
              <a:cs typeface="Poppins"/>
              <a:sym typeface="Poppins"/>
            </a:endParaRPr>
          </a:p>
        </p:txBody>
      </p:sp>
      <p:pic>
        <p:nvPicPr>
          <p:cNvPr id="334" name="Google Shape;334;p52" title="DSH Curriculum Icons Alt Activity.png"/>
          <p:cNvPicPr preferRelativeResize="0"/>
          <p:nvPr/>
        </p:nvPicPr>
        <p:blipFill>
          <a:blip r:embed="rId7">
            <a:alphaModFix/>
          </a:blip>
          <a:stretch>
            <a:fillRect/>
          </a:stretch>
        </p:blipFill>
        <p:spPr>
          <a:xfrm>
            <a:off x="707675" y="1421600"/>
            <a:ext cx="697300" cy="700800"/>
          </a:xfrm>
          <a:prstGeom prst="rect">
            <a:avLst/>
          </a:prstGeom>
          <a:noFill/>
          <a:ln>
            <a:noFill/>
          </a:ln>
        </p:spPr>
      </p:pic>
      <p:sp>
        <p:nvSpPr>
          <p:cNvPr id="335" name="Google Shape;335;p52"/>
          <p:cNvSpPr txBox="1"/>
          <p:nvPr/>
        </p:nvSpPr>
        <p:spPr>
          <a:xfrm>
            <a:off x="786675" y="2122400"/>
            <a:ext cx="3382800" cy="15180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lang="en" sz="1500">
                <a:solidFill>
                  <a:srgbClr val="1D033E"/>
                </a:solidFill>
                <a:latin typeface="Poppins Medium"/>
                <a:ea typeface="Poppins Medium"/>
                <a:cs typeface="Poppins Medium"/>
                <a:sym typeface="Poppins Medium"/>
              </a:rPr>
              <a:t>Translate images or text, </a:t>
            </a:r>
            <a:endParaRPr sz="1500">
              <a:solidFill>
                <a:srgbClr val="1D033E"/>
              </a:solidFill>
              <a:latin typeface="Poppins Medium"/>
              <a:ea typeface="Poppins Medium"/>
              <a:cs typeface="Poppins Medium"/>
              <a:sym typeface="Poppins Medium"/>
            </a:endParaRPr>
          </a:p>
          <a:p>
            <a:pPr indent="0" lvl="0" marL="0" rtl="0" algn="l">
              <a:spcBef>
                <a:spcPts val="0"/>
              </a:spcBef>
              <a:spcAft>
                <a:spcPts val="0"/>
              </a:spcAft>
              <a:buNone/>
            </a:pPr>
            <a:r>
              <a:rPr lang="en" sz="1500">
                <a:solidFill>
                  <a:srgbClr val="1D033E"/>
                </a:solidFill>
                <a:latin typeface="Poppins Medium"/>
                <a:ea typeface="Poppins Medium"/>
                <a:cs typeface="Poppins Medium"/>
                <a:sym typeface="Poppins Medium"/>
              </a:rPr>
              <a:t>or create a community map:</a:t>
            </a:r>
            <a:br>
              <a:rPr lang="en" sz="1500">
                <a:solidFill>
                  <a:srgbClr val="1D033E"/>
                </a:solidFill>
                <a:latin typeface="Poppins Medium"/>
                <a:ea typeface="Poppins Medium"/>
                <a:cs typeface="Poppins Medium"/>
                <a:sym typeface="Poppins Medium"/>
              </a:rPr>
            </a:br>
            <a:endParaRPr sz="1500">
              <a:solidFill>
                <a:srgbClr val="1D033E"/>
              </a:solidFill>
              <a:latin typeface="Poppins Medium"/>
              <a:ea typeface="Poppins Medium"/>
              <a:cs typeface="Poppins Medium"/>
              <a:sym typeface="Poppins Medium"/>
            </a:endParaRPr>
          </a:p>
          <a:p>
            <a:pPr indent="0" lvl="0" marL="0" rtl="0" algn="l">
              <a:spcBef>
                <a:spcPts val="0"/>
              </a:spcBef>
              <a:spcAft>
                <a:spcPts val="0"/>
              </a:spcAft>
              <a:buNone/>
            </a:pPr>
            <a:r>
              <a:rPr b="1" lang="en" sz="1500" u="sng">
                <a:solidFill>
                  <a:srgbClr val="0097A7"/>
                </a:solidFill>
                <a:latin typeface="Poppins"/>
                <a:ea typeface="Poppins"/>
                <a:cs typeface="Poppins"/>
                <a:sym typeface="Poppins"/>
                <a:hlinkClick r:id="rId8">
                  <a:extLst>
                    <a:ext uri="{A12FA001-AC4F-418D-AE19-62706E023703}">
                      <ahyp:hlinkClr val="tx"/>
                    </a:ext>
                  </a:extLst>
                </a:hlinkClick>
              </a:rPr>
              <a:t>tinyurl.com/more-googleapps</a:t>
            </a:r>
            <a:endParaRPr b="1" sz="1500">
              <a:solidFill>
                <a:srgbClr val="FF0000"/>
              </a:solidFill>
              <a:latin typeface="Poppins"/>
              <a:ea typeface="Poppins"/>
              <a:cs typeface="Poppins"/>
              <a:sym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9" name="Shape 339"/>
        <p:cNvGrpSpPr/>
        <p:nvPr/>
      </p:nvGrpSpPr>
      <p:grpSpPr>
        <a:xfrm>
          <a:off x="0" y="0"/>
          <a:ext cx="0" cy="0"/>
          <a:chOff x="0" y="0"/>
          <a:chExt cx="0" cy="0"/>
        </a:xfrm>
      </p:grpSpPr>
      <p:sp>
        <p:nvSpPr>
          <p:cNvPr id="340" name="Google Shape;340;p53"/>
          <p:cNvSpPr txBox="1"/>
          <p:nvPr>
            <p:ph type="title"/>
          </p:nvPr>
        </p:nvSpPr>
        <p:spPr>
          <a:xfrm>
            <a:off x="540300" y="445025"/>
            <a:ext cx="6310500" cy="1215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111"/>
              <a:buNone/>
            </a:pPr>
            <a:r>
              <a:rPr lang="en"/>
              <a:t>Use Google Translate to Translate a Website</a:t>
            </a:r>
            <a:endParaRPr/>
          </a:p>
        </p:txBody>
      </p:sp>
      <p:sp>
        <p:nvSpPr>
          <p:cNvPr id="341" name="Google Shape;341;p53"/>
          <p:cNvSpPr txBox="1"/>
          <p:nvPr>
            <p:ph idx="1" type="body"/>
          </p:nvPr>
        </p:nvSpPr>
        <p:spPr>
          <a:xfrm>
            <a:off x="540300" y="1498525"/>
            <a:ext cx="7741800" cy="3064500"/>
          </a:xfrm>
          <a:prstGeom prst="rect">
            <a:avLst/>
          </a:prstGeom>
          <a:noFill/>
          <a:ln>
            <a:noFill/>
          </a:ln>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solidFill>
                  <a:srgbClr val="333333"/>
                </a:solidFill>
              </a:rPr>
              <a:t>Go to </a:t>
            </a:r>
            <a:r>
              <a:rPr lang="en" u="sng">
                <a:solidFill>
                  <a:schemeClr val="hlink"/>
                </a:solidFill>
                <a:hlinkClick r:id="rId3"/>
              </a:rPr>
              <a:t>translate.google.com</a:t>
            </a:r>
            <a:r>
              <a:rPr lang="en">
                <a:solidFill>
                  <a:srgbClr val="333333"/>
                </a:solidFill>
              </a:rPr>
              <a:t> </a:t>
            </a:r>
            <a:endParaRPr>
              <a:solidFill>
                <a:srgbClr val="333333"/>
              </a:solidFill>
            </a:endParaRPr>
          </a:p>
          <a:p>
            <a:pPr indent="-342900" lvl="0" marL="457200" rtl="0" algn="l">
              <a:spcBef>
                <a:spcPts val="0"/>
              </a:spcBef>
              <a:spcAft>
                <a:spcPts val="0"/>
              </a:spcAft>
              <a:buClr>
                <a:srgbClr val="333333"/>
              </a:buClr>
              <a:buSzPts val="1800"/>
              <a:buAutoNum type="arabicPeriod"/>
            </a:pPr>
            <a:r>
              <a:rPr lang="en">
                <a:solidFill>
                  <a:srgbClr val="333333"/>
                </a:solidFill>
              </a:rPr>
              <a:t>Select </a:t>
            </a:r>
            <a:r>
              <a:rPr b="1" lang="en">
                <a:solidFill>
                  <a:srgbClr val="333333"/>
                </a:solidFill>
                <a:latin typeface="Poppins"/>
                <a:ea typeface="Poppins"/>
                <a:cs typeface="Poppins"/>
                <a:sym typeface="Poppins"/>
              </a:rPr>
              <a:t>Websites</a:t>
            </a:r>
            <a:endParaRPr b="1">
              <a:solidFill>
                <a:srgbClr val="333333"/>
              </a:solidFill>
              <a:latin typeface="Poppins"/>
              <a:ea typeface="Poppins"/>
              <a:cs typeface="Poppins"/>
              <a:sym typeface="Poppins"/>
            </a:endParaRPr>
          </a:p>
          <a:p>
            <a:pPr indent="-342900" lvl="0" marL="457200" rtl="0" algn="l">
              <a:spcBef>
                <a:spcPts val="0"/>
              </a:spcBef>
              <a:spcAft>
                <a:spcPts val="0"/>
              </a:spcAft>
              <a:buClr>
                <a:srgbClr val="333333"/>
              </a:buClr>
              <a:buSzPts val="1800"/>
              <a:buAutoNum type="arabicPeriod"/>
            </a:pPr>
            <a:r>
              <a:rPr lang="en">
                <a:solidFill>
                  <a:srgbClr val="333333"/>
                </a:solidFill>
              </a:rPr>
              <a:t>In the search bar, </a:t>
            </a:r>
            <a:r>
              <a:rPr b="1" lang="en">
                <a:solidFill>
                  <a:srgbClr val="333333"/>
                </a:solidFill>
                <a:latin typeface="Poppins"/>
                <a:ea typeface="Poppins"/>
                <a:cs typeface="Poppins"/>
                <a:sym typeface="Poppins"/>
              </a:rPr>
              <a:t>paste or type the website address you wish to translate</a:t>
            </a:r>
            <a:r>
              <a:rPr lang="en">
                <a:solidFill>
                  <a:srgbClr val="333333"/>
                </a:solidFill>
              </a:rPr>
              <a:t>, and then press the blue arrow.</a:t>
            </a:r>
            <a:endParaRPr>
              <a:solidFill>
                <a:srgbClr val="333333"/>
              </a:solidFill>
            </a:endParaRPr>
          </a:p>
          <a:p>
            <a:pPr indent="-342900" lvl="0" marL="457200" rtl="0" algn="l">
              <a:spcBef>
                <a:spcPts val="0"/>
              </a:spcBef>
              <a:spcAft>
                <a:spcPts val="0"/>
              </a:spcAft>
              <a:buClr>
                <a:srgbClr val="333333"/>
              </a:buClr>
              <a:buSzPts val="1800"/>
              <a:buAutoNum type="arabicPeriod"/>
            </a:pPr>
            <a:r>
              <a:rPr lang="en">
                <a:solidFill>
                  <a:srgbClr val="333333"/>
                </a:solidFill>
              </a:rPr>
              <a:t>Your website will open with the translate bar on top. </a:t>
            </a:r>
            <a:r>
              <a:rPr b="1" lang="en">
                <a:solidFill>
                  <a:srgbClr val="333333"/>
                </a:solidFill>
                <a:latin typeface="Poppins"/>
                <a:ea typeface="Poppins"/>
                <a:cs typeface="Poppins"/>
                <a:sym typeface="Poppins"/>
              </a:rPr>
              <a:t>Select the language</a:t>
            </a:r>
            <a:r>
              <a:rPr lang="en">
                <a:solidFill>
                  <a:srgbClr val="333333"/>
                </a:solidFill>
              </a:rPr>
              <a:t> you want the website to be translated into. </a:t>
            </a:r>
            <a:endParaRPr>
              <a:solidFill>
                <a:srgbClr val="333333"/>
              </a:solidFill>
            </a:endParaRPr>
          </a:p>
        </p:txBody>
      </p:sp>
      <p:pic>
        <p:nvPicPr>
          <p:cNvPr id="342" name="Google Shape;342;p53" title="Screenshot 2025-06-26 at 10.45.29 AM.png"/>
          <p:cNvPicPr preferRelativeResize="0"/>
          <p:nvPr/>
        </p:nvPicPr>
        <p:blipFill>
          <a:blip r:embed="rId4">
            <a:alphaModFix/>
          </a:blip>
          <a:stretch>
            <a:fillRect/>
          </a:stretch>
        </p:blipFill>
        <p:spPr>
          <a:xfrm>
            <a:off x="540300" y="4198450"/>
            <a:ext cx="8270735" cy="42807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6" name="Shape 346"/>
        <p:cNvGrpSpPr/>
        <p:nvPr/>
      </p:nvGrpSpPr>
      <p:grpSpPr>
        <a:xfrm>
          <a:off x="0" y="0"/>
          <a:ext cx="0" cy="0"/>
          <a:chOff x="0" y="0"/>
          <a:chExt cx="0" cy="0"/>
        </a:xfrm>
      </p:grpSpPr>
      <p:sp>
        <p:nvSpPr>
          <p:cNvPr id="347" name="Google Shape;347;p54"/>
          <p:cNvSpPr txBox="1"/>
          <p:nvPr>
            <p:ph idx="11" type="ftr"/>
          </p:nvPr>
        </p:nvSpPr>
        <p:spPr>
          <a:xfrm>
            <a:off x="3926425" y="4758750"/>
            <a:ext cx="47952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 sz="800">
                <a:latin typeface="Poppins"/>
                <a:ea typeface="Poppins"/>
                <a:cs typeface="Poppins"/>
                <a:sym typeface="Poppins"/>
              </a:rPr>
              <a:t>Source: Central Community House - Technology Access Project 2025</a:t>
            </a:r>
            <a:endParaRPr sz="800">
              <a:latin typeface="Poppins"/>
              <a:ea typeface="Poppins"/>
              <a:cs typeface="Poppins"/>
              <a:sym typeface="Poppins"/>
            </a:endParaRPr>
          </a:p>
        </p:txBody>
      </p:sp>
      <p:sp>
        <p:nvSpPr>
          <p:cNvPr id="348" name="Google Shape;348;p54"/>
          <p:cNvSpPr txBox="1"/>
          <p:nvPr/>
        </p:nvSpPr>
        <p:spPr>
          <a:xfrm>
            <a:off x="468250" y="574151"/>
            <a:ext cx="70008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Verdana"/>
              <a:buNone/>
            </a:pPr>
            <a:r>
              <a:rPr b="1" lang="en" sz="2800">
                <a:solidFill>
                  <a:srgbClr val="1D033E"/>
                </a:solidFill>
                <a:latin typeface="Poppins"/>
                <a:ea typeface="Poppins"/>
                <a:cs typeface="Poppins"/>
                <a:sym typeface="Poppins"/>
              </a:rPr>
              <a:t>Plan a Trip on </a:t>
            </a:r>
            <a:r>
              <a:rPr b="1" i="0" lang="en" sz="2800" u="none" cap="none" strike="noStrike">
                <a:solidFill>
                  <a:srgbClr val="1D033E"/>
                </a:solidFill>
                <a:latin typeface="Poppins"/>
                <a:ea typeface="Poppins"/>
                <a:cs typeface="Poppins"/>
                <a:sym typeface="Poppins"/>
              </a:rPr>
              <a:t>Google Maps</a:t>
            </a:r>
            <a:endParaRPr i="0" sz="1000" u="none" cap="none" strike="noStrike">
              <a:solidFill>
                <a:srgbClr val="1D033E"/>
              </a:solidFill>
              <a:latin typeface="Poppins"/>
              <a:ea typeface="Poppins"/>
              <a:cs typeface="Poppins"/>
              <a:sym typeface="Poppins"/>
            </a:endParaRPr>
          </a:p>
        </p:txBody>
      </p:sp>
      <p:pic>
        <p:nvPicPr>
          <p:cNvPr id="349" name="Google Shape;349;p54"/>
          <p:cNvPicPr preferRelativeResize="0"/>
          <p:nvPr/>
        </p:nvPicPr>
        <p:blipFill rotWithShape="1">
          <a:blip r:embed="rId3">
            <a:alphaModFix/>
          </a:blip>
          <a:srcRect b="37666" l="77680" r="0" t="229"/>
          <a:stretch/>
        </p:blipFill>
        <p:spPr>
          <a:xfrm>
            <a:off x="468249" y="1214438"/>
            <a:ext cx="2269997" cy="3552825"/>
          </a:xfrm>
          <a:prstGeom prst="rect">
            <a:avLst/>
          </a:prstGeom>
          <a:solidFill>
            <a:schemeClr val="dk2"/>
          </a:solidFill>
          <a:ln cap="flat" cmpd="sng" w="9525">
            <a:solidFill>
              <a:srgbClr val="7F7F7F"/>
            </a:solidFill>
            <a:prstDash val="solid"/>
            <a:round/>
            <a:headEnd len="sm" w="sm" type="none"/>
            <a:tailEnd len="sm" w="sm" type="none"/>
          </a:ln>
        </p:spPr>
      </p:pic>
      <p:pic>
        <p:nvPicPr>
          <p:cNvPr id="350" name="Google Shape;350;p54"/>
          <p:cNvPicPr preferRelativeResize="0"/>
          <p:nvPr/>
        </p:nvPicPr>
        <p:blipFill rotWithShape="1">
          <a:blip r:embed="rId4">
            <a:alphaModFix/>
          </a:blip>
          <a:srcRect b="0" l="0" r="0" t="0"/>
          <a:stretch/>
        </p:blipFill>
        <p:spPr>
          <a:xfrm>
            <a:off x="3853402" y="1993875"/>
            <a:ext cx="4817275" cy="2653800"/>
          </a:xfrm>
          <a:prstGeom prst="rect">
            <a:avLst/>
          </a:prstGeom>
          <a:noFill/>
          <a:ln cap="flat" cmpd="sng" w="9525">
            <a:solidFill>
              <a:srgbClr val="7F7F7F"/>
            </a:solidFill>
            <a:prstDash val="solid"/>
            <a:round/>
            <a:headEnd len="sm" w="sm" type="none"/>
            <a:tailEnd len="sm" w="sm" type="none"/>
          </a:ln>
        </p:spPr>
      </p:pic>
      <p:sp>
        <p:nvSpPr>
          <p:cNvPr id="351" name="Google Shape;351;p54"/>
          <p:cNvSpPr/>
          <p:nvPr/>
        </p:nvSpPr>
        <p:spPr>
          <a:xfrm>
            <a:off x="3734800" y="2229074"/>
            <a:ext cx="1267200" cy="181500"/>
          </a:xfrm>
          <a:prstGeom prst="roundRect">
            <a:avLst>
              <a:gd fmla="val 16667" name="adj"/>
            </a:avLst>
          </a:prstGeom>
          <a:noFill/>
          <a:ln cap="flat" cmpd="sng" w="57150">
            <a:solidFill>
              <a:srgbClr val="79D7F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52" name="Google Shape;352;p54"/>
          <p:cNvSpPr/>
          <p:nvPr/>
        </p:nvSpPr>
        <p:spPr>
          <a:xfrm>
            <a:off x="2050931" y="1896507"/>
            <a:ext cx="439500" cy="613800"/>
          </a:xfrm>
          <a:prstGeom prst="roundRect">
            <a:avLst>
              <a:gd fmla="val 16667" name="adj"/>
            </a:avLst>
          </a:prstGeom>
          <a:noFill/>
          <a:ln cap="flat" cmpd="sng" w="76200">
            <a:solidFill>
              <a:srgbClr val="79D7F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53" name="Google Shape;353;p54"/>
          <p:cNvSpPr txBox="1"/>
          <p:nvPr/>
        </p:nvSpPr>
        <p:spPr>
          <a:xfrm>
            <a:off x="3167350" y="1028700"/>
            <a:ext cx="5650500" cy="854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700">
                <a:solidFill>
                  <a:srgbClr val="333333"/>
                </a:solidFill>
                <a:latin typeface="Poppins Medium"/>
                <a:ea typeface="Poppins Medium"/>
                <a:cs typeface="Poppins Medium"/>
                <a:sym typeface="Poppins Medium"/>
              </a:rPr>
              <a:t>Maps is a navigation tool you can use to access detailed maps, satellite images, street view, and detailed navigation.</a:t>
            </a:r>
            <a:endParaRPr sz="1700">
              <a:solidFill>
                <a:srgbClr val="333333"/>
              </a:solidFill>
              <a:latin typeface="Poppins Medium"/>
              <a:ea typeface="Poppins Medium"/>
              <a:cs typeface="Poppins Medium"/>
              <a:sym typeface="Poppins Medium"/>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7" name="Shape 357"/>
        <p:cNvGrpSpPr/>
        <p:nvPr/>
      </p:nvGrpSpPr>
      <p:grpSpPr>
        <a:xfrm>
          <a:off x="0" y="0"/>
          <a:ext cx="0" cy="0"/>
          <a:chOff x="0" y="0"/>
          <a:chExt cx="0" cy="0"/>
        </a:xfrm>
      </p:grpSpPr>
      <p:sp>
        <p:nvSpPr>
          <p:cNvPr id="358" name="Google Shape;358;p55"/>
          <p:cNvSpPr txBox="1"/>
          <p:nvPr/>
        </p:nvSpPr>
        <p:spPr>
          <a:xfrm>
            <a:off x="441519" y="568423"/>
            <a:ext cx="68391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Verdana"/>
              <a:buNone/>
            </a:pPr>
            <a:r>
              <a:rPr b="1" lang="en" sz="2800">
                <a:solidFill>
                  <a:srgbClr val="1D033E"/>
                </a:solidFill>
                <a:latin typeface="Poppins"/>
                <a:ea typeface="Poppins"/>
                <a:cs typeface="Poppins"/>
                <a:sym typeface="Poppins"/>
              </a:rPr>
              <a:t>Google Maps Icons</a:t>
            </a:r>
            <a:endParaRPr sz="2800">
              <a:solidFill>
                <a:srgbClr val="1D033E"/>
              </a:solidFill>
              <a:latin typeface="Poppins"/>
              <a:ea typeface="Poppins"/>
              <a:cs typeface="Poppins"/>
              <a:sym typeface="Poppins"/>
            </a:endParaRPr>
          </a:p>
        </p:txBody>
      </p:sp>
      <p:pic>
        <p:nvPicPr>
          <p:cNvPr id="359" name="Google Shape;359;p55"/>
          <p:cNvPicPr preferRelativeResize="0"/>
          <p:nvPr/>
        </p:nvPicPr>
        <p:blipFill rotWithShape="1">
          <a:blip r:embed="rId3">
            <a:alphaModFix/>
          </a:blip>
          <a:srcRect b="0" l="0" r="0" t="4388"/>
          <a:stretch/>
        </p:blipFill>
        <p:spPr>
          <a:xfrm>
            <a:off x="468250" y="1283800"/>
            <a:ext cx="6191251" cy="3329624"/>
          </a:xfrm>
          <a:prstGeom prst="rect">
            <a:avLst/>
          </a:prstGeom>
          <a:noFill/>
          <a:ln cap="flat" cmpd="sng" w="9525">
            <a:solidFill>
              <a:srgbClr val="7F7F7F"/>
            </a:solidFill>
            <a:prstDash val="solid"/>
            <a:round/>
            <a:headEnd len="sm" w="sm" type="none"/>
            <a:tailEnd len="sm" w="sm" type="none"/>
          </a:ln>
        </p:spPr>
      </p:pic>
      <p:sp>
        <p:nvSpPr>
          <p:cNvPr id="360" name="Google Shape;360;p55"/>
          <p:cNvSpPr/>
          <p:nvPr/>
        </p:nvSpPr>
        <p:spPr>
          <a:xfrm>
            <a:off x="4382157" y="2702797"/>
            <a:ext cx="303900" cy="303900"/>
          </a:xfrm>
          <a:prstGeom prst="roundRect">
            <a:avLst>
              <a:gd fmla="val 16667" name="adj"/>
            </a:avLst>
          </a:prstGeom>
          <a:noFill/>
          <a:ln cap="flat" cmpd="sng" w="57150">
            <a:solidFill>
              <a:srgbClr val="79D7F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400"/>
              <a:buFont typeface="Arial"/>
              <a:buNone/>
            </a:pPr>
            <a:r>
              <a:t/>
            </a:r>
            <a:endParaRPr sz="1400">
              <a:solidFill>
                <a:schemeClr val="lt1"/>
              </a:solidFill>
              <a:latin typeface="Calibri"/>
              <a:ea typeface="Calibri"/>
              <a:cs typeface="Calibri"/>
              <a:sym typeface="Calibri"/>
            </a:endParaRPr>
          </a:p>
        </p:txBody>
      </p:sp>
      <p:sp>
        <p:nvSpPr>
          <p:cNvPr id="361" name="Google Shape;361;p55"/>
          <p:cNvSpPr txBox="1"/>
          <p:nvPr/>
        </p:nvSpPr>
        <p:spPr>
          <a:xfrm>
            <a:off x="7086349" y="2324669"/>
            <a:ext cx="1912800" cy="715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333333"/>
                </a:solidFill>
                <a:latin typeface="Poppins"/>
                <a:ea typeface="Poppins"/>
                <a:cs typeface="Poppins"/>
                <a:sym typeface="Poppins"/>
              </a:rPr>
              <a:t>Red Balloon</a:t>
            </a:r>
            <a:r>
              <a:rPr lang="en" sz="1400">
                <a:solidFill>
                  <a:srgbClr val="333333"/>
                </a:solidFill>
                <a:latin typeface="Poppins"/>
                <a:ea typeface="Poppins"/>
                <a:cs typeface="Poppins"/>
                <a:sym typeface="Poppins"/>
              </a:rPr>
              <a:t>– </a:t>
            </a:r>
            <a:endParaRPr sz="1100">
              <a:solidFill>
                <a:srgbClr val="333333"/>
              </a:solidFill>
              <a:latin typeface="Poppins"/>
              <a:ea typeface="Poppins"/>
              <a:cs typeface="Poppins"/>
              <a:sym typeface="Poppins"/>
            </a:endParaRPr>
          </a:p>
          <a:p>
            <a:pPr indent="0" lvl="0" marL="0" marR="0" rtl="0" algn="l">
              <a:spcBef>
                <a:spcPts val="0"/>
              </a:spcBef>
              <a:spcAft>
                <a:spcPts val="0"/>
              </a:spcAft>
              <a:buNone/>
            </a:pPr>
            <a:r>
              <a:rPr lang="en" sz="1400">
                <a:solidFill>
                  <a:srgbClr val="333333"/>
                </a:solidFill>
                <a:latin typeface="Poppins Medium"/>
                <a:ea typeface="Poppins Medium"/>
                <a:cs typeface="Poppins Medium"/>
                <a:sym typeface="Poppins Medium"/>
              </a:rPr>
              <a:t>The exact location of your destination.</a:t>
            </a:r>
            <a:endParaRPr sz="1400">
              <a:solidFill>
                <a:srgbClr val="333333"/>
              </a:solidFill>
              <a:latin typeface="Poppins Medium"/>
              <a:ea typeface="Poppins Medium"/>
              <a:cs typeface="Poppins Medium"/>
              <a:sym typeface="Poppins Medium"/>
            </a:endParaRPr>
          </a:p>
        </p:txBody>
      </p:sp>
      <p:sp>
        <p:nvSpPr>
          <p:cNvPr id="362" name="Google Shape;362;p55"/>
          <p:cNvSpPr/>
          <p:nvPr/>
        </p:nvSpPr>
        <p:spPr>
          <a:xfrm>
            <a:off x="2748563" y="2958992"/>
            <a:ext cx="267600" cy="303900"/>
          </a:xfrm>
          <a:prstGeom prst="roundRect">
            <a:avLst>
              <a:gd fmla="val 16667" name="adj"/>
            </a:avLst>
          </a:prstGeom>
          <a:noFill/>
          <a:ln cap="flat" cmpd="sng" w="57150">
            <a:solidFill>
              <a:srgbClr val="79D7F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400"/>
              <a:buFont typeface="Arial"/>
              <a:buNone/>
            </a:pPr>
            <a:r>
              <a:t/>
            </a:r>
            <a:endParaRPr sz="1400">
              <a:solidFill>
                <a:schemeClr val="lt1"/>
              </a:solidFill>
              <a:latin typeface="Calibri"/>
              <a:ea typeface="Calibri"/>
              <a:cs typeface="Calibri"/>
              <a:sym typeface="Calibri"/>
            </a:endParaRPr>
          </a:p>
        </p:txBody>
      </p:sp>
      <p:sp>
        <p:nvSpPr>
          <p:cNvPr id="363" name="Google Shape;363;p55"/>
          <p:cNvSpPr txBox="1"/>
          <p:nvPr/>
        </p:nvSpPr>
        <p:spPr>
          <a:xfrm>
            <a:off x="7098162" y="3124564"/>
            <a:ext cx="1912800" cy="715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333333"/>
                </a:solidFill>
                <a:latin typeface="Poppins"/>
                <a:ea typeface="Poppins"/>
                <a:cs typeface="Poppins"/>
                <a:sym typeface="Poppins"/>
              </a:rPr>
              <a:t>Shopping Bag</a:t>
            </a:r>
            <a:r>
              <a:rPr lang="en" sz="1400">
                <a:solidFill>
                  <a:srgbClr val="333333"/>
                </a:solidFill>
                <a:latin typeface="Poppins"/>
                <a:ea typeface="Poppins"/>
                <a:cs typeface="Poppins"/>
                <a:sym typeface="Poppins"/>
              </a:rPr>
              <a:t>– </a:t>
            </a:r>
            <a:endParaRPr sz="1100">
              <a:solidFill>
                <a:srgbClr val="333333"/>
              </a:solidFill>
              <a:latin typeface="Poppins"/>
              <a:ea typeface="Poppins"/>
              <a:cs typeface="Poppins"/>
              <a:sym typeface="Poppins"/>
            </a:endParaRPr>
          </a:p>
          <a:p>
            <a:pPr indent="0" lvl="0" marL="0" marR="0" rtl="0" algn="l">
              <a:spcBef>
                <a:spcPts val="0"/>
              </a:spcBef>
              <a:spcAft>
                <a:spcPts val="0"/>
              </a:spcAft>
              <a:buNone/>
            </a:pPr>
            <a:r>
              <a:rPr lang="en" sz="1400">
                <a:solidFill>
                  <a:srgbClr val="333333"/>
                </a:solidFill>
                <a:latin typeface="Poppins Medium"/>
                <a:ea typeface="Poppins Medium"/>
                <a:cs typeface="Poppins Medium"/>
                <a:sym typeface="Poppins Medium"/>
              </a:rPr>
              <a:t>The exact location of a </a:t>
            </a:r>
            <a:r>
              <a:rPr lang="en">
                <a:solidFill>
                  <a:srgbClr val="333333"/>
                </a:solidFill>
                <a:latin typeface="Poppins Medium"/>
                <a:ea typeface="Poppins Medium"/>
                <a:cs typeface="Poppins Medium"/>
                <a:sym typeface="Poppins Medium"/>
              </a:rPr>
              <a:t>store</a:t>
            </a:r>
            <a:r>
              <a:rPr lang="en" sz="1400">
                <a:solidFill>
                  <a:srgbClr val="333333"/>
                </a:solidFill>
                <a:latin typeface="Poppins Medium"/>
                <a:ea typeface="Poppins Medium"/>
                <a:cs typeface="Poppins Medium"/>
                <a:sym typeface="Poppins Medium"/>
              </a:rPr>
              <a:t>.</a:t>
            </a:r>
            <a:endParaRPr sz="1100">
              <a:solidFill>
                <a:srgbClr val="333333"/>
              </a:solidFill>
              <a:latin typeface="Poppins Medium"/>
              <a:ea typeface="Poppins Medium"/>
              <a:cs typeface="Poppins Medium"/>
              <a:sym typeface="Poppins Medium"/>
            </a:endParaRPr>
          </a:p>
        </p:txBody>
      </p:sp>
      <p:sp>
        <p:nvSpPr>
          <p:cNvPr id="364" name="Google Shape;364;p55"/>
          <p:cNvSpPr/>
          <p:nvPr/>
        </p:nvSpPr>
        <p:spPr>
          <a:xfrm>
            <a:off x="6099743" y="2609793"/>
            <a:ext cx="308700" cy="303900"/>
          </a:xfrm>
          <a:prstGeom prst="roundRect">
            <a:avLst>
              <a:gd fmla="val 16667" name="adj"/>
            </a:avLst>
          </a:prstGeom>
          <a:noFill/>
          <a:ln cap="flat" cmpd="sng" w="57150">
            <a:solidFill>
              <a:srgbClr val="79D7F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400"/>
              <a:buFont typeface="Arial"/>
              <a:buNone/>
            </a:pPr>
            <a:r>
              <a:t/>
            </a:r>
            <a:endParaRPr sz="1400">
              <a:solidFill>
                <a:schemeClr val="lt1"/>
              </a:solidFill>
              <a:latin typeface="Calibri"/>
              <a:ea typeface="Calibri"/>
              <a:cs typeface="Calibri"/>
              <a:sym typeface="Calibri"/>
            </a:endParaRPr>
          </a:p>
        </p:txBody>
      </p:sp>
      <p:sp>
        <p:nvSpPr>
          <p:cNvPr id="365" name="Google Shape;365;p55"/>
          <p:cNvSpPr txBox="1"/>
          <p:nvPr/>
        </p:nvSpPr>
        <p:spPr>
          <a:xfrm>
            <a:off x="7082725" y="3962123"/>
            <a:ext cx="1943700" cy="731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333333"/>
                </a:solidFill>
                <a:latin typeface="Poppins"/>
                <a:ea typeface="Poppins"/>
                <a:cs typeface="Poppins"/>
                <a:sym typeface="Poppins"/>
              </a:rPr>
              <a:t>Fork and Knife </a:t>
            </a:r>
            <a:r>
              <a:rPr lang="en" sz="1400">
                <a:solidFill>
                  <a:srgbClr val="333333"/>
                </a:solidFill>
                <a:latin typeface="Poppins"/>
                <a:ea typeface="Poppins"/>
                <a:cs typeface="Poppins"/>
                <a:sym typeface="Poppins"/>
              </a:rPr>
              <a:t>– </a:t>
            </a:r>
            <a:endParaRPr sz="1100">
              <a:solidFill>
                <a:srgbClr val="333333"/>
              </a:solidFill>
              <a:latin typeface="Poppins"/>
              <a:ea typeface="Poppins"/>
              <a:cs typeface="Poppins"/>
              <a:sym typeface="Poppins"/>
            </a:endParaRPr>
          </a:p>
          <a:p>
            <a:pPr indent="0" lvl="0" marL="0" marR="0" rtl="0" algn="l">
              <a:spcBef>
                <a:spcPts val="0"/>
              </a:spcBef>
              <a:spcAft>
                <a:spcPts val="0"/>
              </a:spcAft>
              <a:buNone/>
            </a:pPr>
            <a:r>
              <a:rPr lang="en" sz="1400">
                <a:solidFill>
                  <a:srgbClr val="333333"/>
                </a:solidFill>
                <a:latin typeface="Poppins Medium"/>
                <a:ea typeface="Poppins Medium"/>
                <a:cs typeface="Poppins Medium"/>
                <a:sym typeface="Poppins Medium"/>
              </a:rPr>
              <a:t>The exact location of a</a:t>
            </a:r>
            <a:r>
              <a:rPr lang="en">
                <a:solidFill>
                  <a:srgbClr val="333333"/>
                </a:solidFill>
                <a:latin typeface="Poppins Medium"/>
                <a:ea typeface="Poppins Medium"/>
                <a:cs typeface="Poppins Medium"/>
                <a:sym typeface="Poppins Medium"/>
              </a:rPr>
              <a:t> </a:t>
            </a:r>
            <a:r>
              <a:rPr lang="en" sz="1500">
                <a:solidFill>
                  <a:srgbClr val="333333"/>
                </a:solidFill>
                <a:latin typeface="Poppins Medium"/>
                <a:ea typeface="Poppins Medium"/>
                <a:cs typeface="Poppins Medium"/>
                <a:sym typeface="Poppins Medium"/>
              </a:rPr>
              <a:t>restaurant</a:t>
            </a:r>
            <a:r>
              <a:rPr lang="en" sz="1400">
                <a:solidFill>
                  <a:srgbClr val="333333"/>
                </a:solidFill>
                <a:latin typeface="Poppins Medium"/>
                <a:ea typeface="Poppins Medium"/>
                <a:cs typeface="Poppins Medium"/>
                <a:sym typeface="Poppins Medium"/>
              </a:rPr>
              <a:t>.</a:t>
            </a:r>
            <a:endParaRPr sz="1400">
              <a:solidFill>
                <a:srgbClr val="333333"/>
              </a:solidFill>
              <a:latin typeface="Poppins Medium"/>
              <a:ea typeface="Poppins Medium"/>
              <a:cs typeface="Poppins Medium"/>
              <a:sym typeface="Poppins Medium"/>
            </a:endParaRPr>
          </a:p>
        </p:txBody>
      </p:sp>
      <p:sp>
        <p:nvSpPr>
          <p:cNvPr id="366" name="Google Shape;366;p55"/>
          <p:cNvSpPr/>
          <p:nvPr/>
        </p:nvSpPr>
        <p:spPr>
          <a:xfrm>
            <a:off x="6411695" y="3820736"/>
            <a:ext cx="208200" cy="560100"/>
          </a:xfrm>
          <a:prstGeom prst="roundRect">
            <a:avLst>
              <a:gd fmla="val 16667" name="adj"/>
            </a:avLst>
          </a:prstGeom>
          <a:noFill/>
          <a:ln cap="flat" cmpd="sng" w="57150">
            <a:solidFill>
              <a:srgbClr val="79D7F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400"/>
              <a:buFont typeface="Arial"/>
              <a:buNone/>
            </a:pPr>
            <a:r>
              <a:t/>
            </a:r>
            <a:endParaRPr sz="1400">
              <a:solidFill>
                <a:schemeClr val="lt1"/>
              </a:solidFill>
              <a:latin typeface="Calibri"/>
              <a:ea typeface="Calibri"/>
              <a:cs typeface="Calibri"/>
              <a:sym typeface="Calibri"/>
            </a:endParaRPr>
          </a:p>
        </p:txBody>
      </p:sp>
      <p:sp>
        <p:nvSpPr>
          <p:cNvPr id="367" name="Google Shape;367;p55"/>
          <p:cNvSpPr/>
          <p:nvPr/>
        </p:nvSpPr>
        <p:spPr>
          <a:xfrm>
            <a:off x="814659" y="2736565"/>
            <a:ext cx="368100" cy="303900"/>
          </a:xfrm>
          <a:prstGeom prst="roundRect">
            <a:avLst>
              <a:gd fmla="val 16667" name="adj"/>
            </a:avLst>
          </a:prstGeom>
          <a:noFill/>
          <a:ln cap="flat" cmpd="sng" w="57150">
            <a:solidFill>
              <a:srgbClr val="79D7F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68" name="Google Shape;368;p55"/>
          <p:cNvSpPr txBox="1"/>
          <p:nvPr/>
        </p:nvSpPr>
        <p:spPr>
          <a:xfrm>
            <a:off x="6866225" y="1173638"/>
            <a:ext cx="2046000" cy="931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a:solidFill>
                  <a:schemeClr val="dk1"/>
                </a:solidFill>
                <a:latin typeface="Poppins Medium"/>
                <a:ea typeface="Poppins Medium"/>
                <a:cs typeface="Poppins Medium"/>
                <a:sym typeface="Poppins Medium"/>
              </a:rPr>
              <a:t>To get directions from one location to the one entered, you click on directions.</a:t>
            </a:r>
            <a:endParaRPr>
              <a:latin typeface="Poppins Medium"/>
              <a:ea typeface="Poppins Medium"/>
              <a:cs typeface="Poppins Medium"/>
              <a:sym typeface="Poppins Medium"/>
            </a:endParaRPr>
          </a:p>
        </p:txBody>
      </p:sp>
      <p:sp>
        <p:nvSpPr>
          <p:cNvPr id="369" name="Google Shape;369;p55"/>
          <p:cNvSpPr txBox="1"/>
          <p:nvPr/>
        </p:nvSpPr>
        <p:spPr>
          <a:xfrm>
            <a:off x="5608324" y="3841525"/>
            <a:ext cx="853500" cy="531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rgbClr val="333333"/>
                </a:solidFill>
                <a:highlight>
                  <a:schemeClr val="lt1"/>
                </a:highlight>
                <a:latin typeface="Poppins"/>
                <a:ea typeface="Poppins"/>
                <a:cs typeface="Poppins"/>
                <a:sym typeface="Poppins"/>
              </a:rPr>
              <a:t>Zoom </a:t>
            </a:r>
            <a:endParaRPr b="1" sz="1500">
              <a:solidFill>
                <a:srgbClr val="333333"/>
              </a:solidFill>
              <a:highlight>
                <a:schemeClr val="lt1"/>
              </a:highlight>
              <a:latin typeface="Poppins"/>
              <a:ea typeface="Poppins"/>
              <a:cs typeface="Poppins"/>
              <a:sym typeface="Poppins"/>
            </a:endParaRPr>
          </a:p>
          <a:p>
            <a:pPr indent="0" lvl="0" marL="0" marR="0" rtl="0" algn="l">
              <a:spcBef>
                <a:spcPts val="0"/>
              </a:spcBef>
              <a:spcAft>
                <a:spcPts val="0"/>
              </a:spcAft>
              <a:buNone/>
            </a:pPr>
            <a:r>
              <a:rPr b="1" lang="en" sz="1500">
                <a:solidFill>
                  <a:srgbClr val="333333"/>
                </a:solidFill>
                <a:highlight>
                  <a:schemeClr val="lt1"/>
                </a:highlight>
                <a:latin typeface="Poppins"/>
                <a:ea typeface="Poppins"/>
                <a:cs typeface="Poppins"/>
                <a:sym typeface="Poppins"/>
              </a:rPr>
              <a:t>In/Out</a:t>
            </a:r>
            <a:endParaRPr b="1" sz="1100">
              <a:solidFill>
                <a:srgbClr val="333333"/>
              </a:solidFill>
              <a:highlight>
                <a:schemeClr val="lt1"/>
              </a:highlight>
              <a:latin typeface="Poppins"/>
              <a:ea typeface="Poppins"/>
              <a:cs typeface="Poppins"/>
              <a:sym typeface="Poppins"/>
            </a:endParaRPr>
          </a:p>
        </p:txBody>
      </p:sp>
      <p:sp>
        <p:nvSpPr>
          <p:cNvPr id="370" name="Google Shape;370;p55"/>
          <p:cNvSpPr txBox="1"/>
          <p:nvPr>
            <p:ph idx="11" type="ftr"/>
          </p:nvPr>
        </p:nvSpPr>
        <p:spPr>
          <a:xfrm>
            <a:off x="3926425" y="4758750"/>
            <a:ext cx="47952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 sz="800">
                <a:latin typeface="Poppins"/>
                <a:ea typeface="Poppins"/>
                <a:cs typeface="Poppins"/>
                <a:sym typeface="Poppins"/>
              </a:rPr>
              <a:t>Source: Central Community House - Technology Access Project 2025</a:t>
            </a:r>
            <a:endParaRPr sz="800">
              <a:latin typeface="Poppins"/>
              <a:ea typeface="Poppins"/>
              <a:cs typeface="Poppins"/>
              <a:sym typeface="Poppins"/>
            </a:endParaRPr>
          </a:p>
        </p:txBody>
      </p:sp>
      <p:pic>
        <p:nvPicPr>
          <p:cNvPr id="371" name="Google Shape;371;p55" title="Screenshot 2025-06-30 at 4.55.15 PM.png"/>
          <p:cNvPicPr preferRelativeResize="0"/>
          <p:nvPr/>
        </p:nvPicPr>
        <p:blipFill rotWithShape="1">
          <a:blip r:embed="rId4">
            <a:alphaModFix/>
          </a:blip>
          <a:srcRect b="-2758" l="0" r="0" t="15185"/>
          <a:stretch/>
        </p:blipFill>
        <p:spPr>
          <a:xfrm>
            <a:off x="6794575" y="3219525"/>
            <a:ext cx="308700" cy="306947"/>
          </a:xfrm>
          <a:prstGeom prst="rect">
            <a:avLst/>
          </a:prstGeom>
          <a:noFill/>
          <a:ln>
            <a:noFill/>
          </a:ln>
        </p:spPr>
      </p:pic>
      <p:pic>
        <p:nvPicPr>
          <p:cNvPr id="372" name="Google Shape;372;p55" title="Screenshot 2025-06-30 at 4.55.00 PM.png"/>
          <p:cNvPicPr preferRelativeResize="0"/>
          <p:nvPr/>
        </p:nvPicPr>
        <p:blipFill rotWithShape="1">
          <a:blip r:embed="rId5">
            <a:alphaModFix/>
          </a:blip>
          <a:srcRect b="0" l="12914" r="0" t="0"/>
          <a:stretch/>
        </p:blipFill>
        <p:spPr>
          <a:xfrm>
            <a:off x="6815125" y="2393100"/>
            <a:ext cx="267600" cy="357300"/>
          </a:xfrm>
          <a:prstGeom prst="rect">
            <a:avLst/>
          </a:prstGeom>
          <a:noFill/>
          <a:ln>
            <a:noFill/>
          </a:ln>
        </p:spPr>
      </p:pic>
      <p:pic>
        <p:nvPicPr>
          <p:cNvPr id="373" name="Google Shape;373;p55" title="Screenshot 2025-06-30 at 4.54.45 PM.png"/>
          <p:cNvPicPr preferRelativeResize="0"/>
          <p:nvPr/>
        </p:nvPicPr>
        <p:blipFill rotWithShape="1">
          <a:blip r:embed="rId6">
            <a:alphaModFix/>
          </a:blip>
          <a:srcRect b="0" l="0" r="0" t="15160"/>
          <a:stretch/>
        </p:blipFill>
        <p:spPr>
          <a:xfrm>
            <a:off x="6794575" y="4017196"/>
            <a:ext cx="308700" cy="31427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7" name="Shape 377"/>
        <p:cNvGrpSpPr/>
        <p:nvPr/>
      </p:nvGrpSpPr>
      <p:grpSpPr>
        <a:xfrm>
          <a:off x="0" y="0"/>
          <a:ext cx="0" cy="0"/>
          <a:chOff x="0" y="0"/>
          <a:chExt cx="0" cy="0"/>
        </a:xfrm>
      </p:grpSpPr>
      <p:sp>
        <p:nvSpPr>
          <p:cNvPr id="378" name="Google Shape;378;p56"/>
          <p:cNvSpPr txBox="1"/>
          <p:nvPr/>
        </p:nvSpPr>
        <p:spPr>
          <a:xfrm>
            <a:off x="452319" y="568423"/>
            <a:ext cx="68391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Verdana"/>
              <a:buNone/>
            </a:pPr>
            <a:r>
              <a:rPr b="1" lang="en" sz="2800">
                <a:solidFill>
                  <a:srgbClr val="1D033E"/>
                </a:solidFill>
                <a:latin typeface="Poppins"/>
                <a:ea typeface="Poppins"/>
                <a:cs typeface="Poppins"/>
                <a:sym typeface="Poppins"/>
              </a:rPr>
              <a:t>At This Place</a:t>
            </a:r>
            <a:endParaRPr sz="2800">
              <a:solidFill>
                <a:srgbClr val="1D033E"/>
              </a:solidFill>
              <a:latin typeface="Poppins"/>
              <a:ea typeface="Poppins"/>
              <a:cs typeface="Poppins"/>
              <a:sym typeface="Poppins"/>
            </a:endParaRPr>
          </a:p>
        </p:txBody>
      </p:sp>
      <p:pic>
        <p:nvPicPr>
          <p:cNvPr descr="A screenshot of a phone&#10;&#10;AI-generated content may be incorrect." id="379" name="Google Shape;379;p56"/>
          <p:cNvPicPr preferRelativeResize="0"/>
          <p:nvPr/>
        </p:nvPicPr>
        <p:blipFill rotWithShape="1">
          <a:blip r:embed="rId3">
            <a:alphaModFix/>
          </a:blip>
          <a:srcRect b="0" l="0" r="1224" t="0"/>
          <a:stretch/>
        </p:blipFill>
        <p:spPr>
          <a:xfrm>
            <a:off x="528025" y="1233150"/>
            <a:ext cx="2214999" cy="3471400"/>
          </a:xfrm>
          <a:prstGeom prst="rect">
            <a:avLst/>
          </a:prstGeom>
          <a:noFill/>
          <a:ln cap="flat" cmpd="sng" w="9525">
            <a:solidFill>
              <a:srgbClr val="B7B7B7"/>
            </a:solidFill>
            <a:prstDash val="solid"/>
            <a:round/>
            <a:headEnd len="sm" w="sm" type="none"/>
            <a:tailEnd len="sm" w="sm" type="none"/>
          </a:ln>
        </p:spPr>
      </p:pic>
      <p:sp>
        <p:nvSpPr>
          <p:cNvPr id="380" name="Google Shape;380;p56"/>
          <p:cNvSpPr txBox="1"/>
          <p:nvPr/>
        </p:nvSpPr>
        <p:spPr>
          <a:xfrm>
            <a:off x="3147400" y="1131600"/>
            <a:ext cx="5400300" cy="2778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600">
                <a:solidFill>
                  <a:srgbClr val="333333"/>
                </a:solidFill>
                <a:latin typeface="Poppins"/>
                <a:ea typeface="Poppins"/>
                <a:cs typeface="Poppins"/>
                <a:sym typeface="Poppins"/>
              </a:rPr>
              <a:t>By clicking on the picture of the building, you access a street view</a:t>
            </a:r>
            <a:r>
              <a:rPr lang="en" sz="1600">
                <a:solidFill>
                  <a:srgbClr val="333333"/>
                </a:solidFill>
                <a:latin typeface="Poppins Medium"/>
                <a:ea typeface="Poppins Medium"/>
                <a:cs typeface="Poppins Medium"/>
                <a:sym typeface="Poppins Medium"/>
              </a:rPr>
              <a:t> of the neighborhood, roam around, look at places near by, see what the area looks like, scope out parking, etc.</a:t>
            </a:r>
            <a:endParaRPr sz="1200">
              <a:solidFill>
                <a:srgbClr val="333333"/>
              </a:solidFill>
              <a:latin typeface="Poppins Medium"/>
              <a:ea typeface="Poppins Medium"/>
              <a:cs typeface="Poppins Medium"/>
              <a:sym typeface="Poppins Medium"/>
            </a:endParaRPr>
          </a:p>
          <a:p>
            <a:pPr indent="0" lvl="0" marL="0" marR="0" rtl="0" algn="l">
              <a:spcBef>
                <a:spcPts val="0"/>
              </a:spcBef>
              <a:spcAft>
                <a:spcPts val="0"/>
              </a:spcAft>
              <a:buNone/>
            </a:pPr>
            <a:r>
              <a:t/>
            </a:r>
            <a:endParaRPr sz="1600">
              <a:solidFill>
                <a:srgbClr val="333333"/>
              </a:solidFill>
              <a:latin typeface="Poppins Medium"/>
              <a:ea typeface="Poppins Medium"/>
              <a:cs typeface="Poppins Medium"/>
              <a:sym typeface="Poppins Medium"/>
            </a:endParaRPr>
          </a:p>
          <a:p>
            <a:pPr indent="0" lvl="0" marL="0" marR="0" rtl="0" algn="l">
              <a:spcBef>
                <a:spcPts val="0"/>
              </a:spcBef>
              <a:spcAft>
                <a:spcPts val="0"/>
              </a:spcAft>
              <a:buNone/>
            </a:pPr>
            <a:r>
              <a:rPr b="1" lang="en" sz="1600">
                <a:solidFill>
                  <a:srgbClr val="333333"/>
                </a:solidFill>
                <a:latin typeface="Poppins"/>
                <a:ea typeface="Poppins"/>
                <a:cs typeface="Poppins"/>
                <a:sym typeface="Poppins"/>
              </a:rPr>
              <a:t>Beneath “At this place,” you can see places that are associated with the address</a:t>
            </a:r>
            <a:r>
              <a:rPr lang="en" sz="1600">
                <a:solidFill>
                  <a:srgbClr val="333333"/>
                </a:solidFill>
                <a:latin typeface="Poppins Medium"/>
                <a:ea typeface="Poppins Medium"/>
                <a:cs typeface="Poppins Medium"/>
                <a:sym typeface="Poppins Medium"/>
              </a:rPr>
              <a:t> that you typed in. By clicking on one of the places listed, you can see a more detailed overview of the organization or building (their phone number, website, hours of operation, and more). </a:t>
            </a:r>
            <a:endParaRPr sz="1200">
              <a:solidFill>
                <a:srgbClr val="333333"/>
              </a:solidFill>
              <a:latin typeface="Poppins Medium"/>
              <a:ea typeface="Poppins Medium"/>
              <a:cs typeface="Poppins Medium"/>
              <a:sym typeface="Poppins Medium"/>
            </a:endParaRPr>
          </a:p>
        </p:txBody>
      </p:sp>
      <p:sp>
        <p:nvSpPr>
          <p:cNvPr id="381" name="Google Shape;381;p56"/>
          <p:cNvSpPr txBox="1"/>
          <p:nvPr>
            <p:ph idx="11" type="ftr"/>
          </p:nvPr>
        </p:nvSpPr>
        <p:spPr>
          <a:xfrm>
            <a:off x="3926425" y="4758750"/>
            <a:ext cx="47952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 sz="800">
                <a:latin typeface="Poppins"/>
                <a:ea typeface="Poppins"/>
                <a:cs typeface="Poppins"/>
                <a:sym typeface="Poppins"/>
              </a:rPr>
              <a:t>Source: Central Community House - Technology Access Project 2025</a:t>
            </a:r>
            <a:endParaRPr sz="800">
              <a:latin typeface="Poppins"/>
              <a:ea typeface="Poppins"/>
              <a:cs typeface="Poppins"/>
              <a:sym typeface="Poppi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5" name="Shape 385"/>
        <p:cNvGrpSpPr/>
        <p:nvPr/>
      </p:nvGrpSpPr>
      <p:grpSpPr>
        <a:xfrm>
          <a:off x="0" y="0"/>
          <a:ext cx="0" cy="0"/>
          <a:chOff x="0" y="0"/>
          <a:chExt cx="0" cy="0"/>
        </a:xfrm>
      </p:grpSpPr>
      <p:sp>
        <p:nvSpPr>
          <p:cNvPr id="386" name="Google Shape;386;p57"/>
          <p:cNvSpPr txBox="1"/>
          <p:nvPr/>
        </p:nvSpPr>
        <p:spPr>
          <a:xfrm>
            <a:off x="468244" y="568423"/>
            <a:ext cx="68391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Verdana"/>
              <a:buNone/>
            </a:pPr>
            <a:r>
              <a:rPr b="1" lang="en" sz="2800">
                <a:solidFill>
                  <a:srgbClr val="1D033E"/>
                </a:solidFill>
                <a:latin typeface="Poppins"/>
                <a:ea typeface="Poppins"/>
                <a:cs typeface="Poppins"/>
                <a:sym typeface="Poppins"/>
              </a:rPr>
              <a:t>Getting from Point A to Point B</a:t>
            </a:r>
            <a:endParaRPr sz="2800">
              <a:solidFill>
                <a:srgbClr val="1D033E"/>
              </a:solidFill>
              <a:latin typeface="Poppins"/>
              <a:ea typeface="Poppins"/>
              <a:cs typeface="Poppins"/>
              <a:sym typeface="Poppins"/>
            </a:endParaRPr>
          </a:p>
        </p:txBody>
      </p:sp>
      <p:pic>
        <p:nvPicPr>
          <p:cNvPr id="387" name="Google Shape;387;p57"/>
          <p:cNvPicPr preferRelativeResize="0"/>
          <p:nvPr/>
        </p:nvPicPr>
        <p:blipFill rotWithShape="1">
          <a:blip r:embed="rId3">
            <a:alphaModFix/>
          </a:blip>
          <a:srcRect b="0" l="0" r="66847" t="0"/>
          <a:stretch/>
        </p:blipFill>
        <p:spPr>
          <a:xfrm>
            <a:off x="468249" y="1128910"/>
            <a:ext cx="2101685" cy="3566041"/>
          </a:xfrm>
          <a:prstGeom prst="rect">
            <a:avLst/>
          </a:prstGeom>
          <a:noFill/>
          <a:ln cap="flat" cmpd="sng" w="9525">
            <a:solidFill>
              <a:srgbClr val="7F7F7F"/>
            </a:solidFill>
            <a:prstDash val="solid"/>
            <a:round/>
            <a:headEnd len="sm" w="sm" type="none"/>
            <a:tailEnd len="sm" w="sm" type="none"/>
          </a:ln>
        </p:spPr>
      </p:pic>
      <p:sp>
        <p:nvSpPr>
          <p:cNvPr id="388" name="Google Shape;388;p57"/>
          <p:cNvSpPr/>
          <p:nvPr/>
        </p:nvSpPr>
        <p:spPr>
          <a:xfrm>
            <a:off x="850106" y="1693069"/>
            <a:ext cx="1350300" cy="428400"/>
          </a:xfrm>
          <a:prstGeom prst="roundRect">
            <a:avLst>
              <a:gd fmla="val 16667" name="adj"/>
            </a:avLst>
          </a:prstGeom>
          <a:noFill/>
          <a:ln cap="flat" cmpd="sng" w="38100">
            <a:solidFill>
              <a:schemeClr val="accent4"/>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400"/>
              <a:buFont typeface="Arial"/>
              <a:buNone/>
            </a:pPr>
            <a:r>
              <a:t/>
            </a:r>
            <a:endParaRPr sz="1400">
              <a:solidFill>
                <a:schemeClr val="lt1"/>
              </a:solidFill>
              <a:latin typeface="Calibri"/>
              <a:ea typeface="Calibri"/>
              <a:cs typeface="Calibri"/>
              <a:sym typeface="Calibri"/>
            </a:endParaRPr>
          </a:p>
        </p:txBody>
      </p:sp>
      <p:sp>
        <p:nvSpPr>
          <p:cNvPr id="389" name="Google Shape;389;p57"/>
          <p:cNvSpPr txBox="1"/>
          <p:nvPr/>
        </p:nvSpPr>
        <p:spPr>
          <a:xfrm>
            <a:off x="3069575" y="2014000"/>
            <a:ext cx="5851800" cy="8541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None/>
            </a:pPr>
            <a:r>
              <a:rPr b="1" lang="en" sz="1500">
                <a:solidFill>
                  <a:srgbClr val="333333"/>
                </a:solidFill>
                <a:latin typeface="Poppins"/>
                <a:ea typeface="Poppins"/>
                <a:cs typeface="Poppins"/>
                <a:sym typeface="Poppins"/>
              </a:rPr>
              <a:t>Starting and Ending Location</a:t>
            </a:r>
            <a:endParaRPr b="1">
              <a:solidFill>
                <a:srgbClr val="333333"/>
              </a:solidFill>
              <a:latin typeface="Poppins"/>
              <a:ea typeface="Poppins"/>
              <a:cs typeface="Poppins"/>
              <a:sym typeface="Poppins"/>
            </a:endParaRPr>
          </a:p>
          <a:p>
            <a:pPr indent="0" lvl="0" marL="0" marR="0" rtl="0" algn="l">
              <a:spcBef>
                <a:spcPts val="0"/>
              </a:spcBef>
              <a:spcAft>
                <a:spcPts val="0"/>
              </a:spcAft>
              <a:buNone/>
            </a:pPr>
            <a:r>
              <a:rPr lang="en" sz="1200">
                <a:solidFill>
                  <a:srgbClr val="333333"/>
                </a:solidFill>
                <a:latin typeface="Poppins Medium"/>
                <a:ea typeface="Poppins Medium"/>
                <a:cs typeface="Poppins Medium"/>
                <a:sym typeface="Poppins Medium"/>
              </a:rPr>
              <a:t>If you don’t know the exact address, try typing in the name of your destination </a:t>
            </a:r>
            <a:r>
              <a:rPr i="1" lang="en" sz="1200">
                <a:solidFill>
                  <a:srgbClr val="333333"/>
                </a:solidFill>
                <a:latin typeface="Poppins Medium"/>
                <a:ea typeface="Poppins Medium"/>
                <a:cs typeface="Poppins Medium"/>
                <a:sym typeface="Poppins Medium"/>
              </a:rPr>
              <a:t>(e.g. COSI), </a:t>
            </a:r>
            <a:r>
              <a:rPr lang="en" sz="1200">
                <a:solidFill>
                  <a:srgbClr val="333333"/>
                </a:solidFill>
                <a:latin typeface="Poppins Medium"/>
                <a:ea typeface="Poppins Medium"/>
                <a:cs typeface="Poppins Medium"/>
                <a:sym typeface="Poppins Medium"/>
              </a:rPr>
              <a:t>an intersection </a:t>
            </a:r>
            <a:r>
              <a:rPr i="1" lang="en" sz="1200">
                <a:solidFill>
                  <a:srgbClr val="333333"/>
                </a:solidFill>
                <a:latin typeface="Poppins Medium"/>
                <a:ea typeface="Poppins Medium"/>
                <a:cs typeface="Poppins Medium"/>
                <a:sym typeface="Poppins Medium"/>
              </a:rPr>
              <a:t>(e.g. W. Rich Street and Washington Blvd)</a:t>
            </a:r>
            <a:r>
              <a:rPr lang="en" sz="1200">
                <a:solidFill>
                  <a:srgbClr val="333333"/>
                </a:solidFill>
                <a:latin typeface="Poppins Medium"/>
                <a:ea typeface="Poppins Medium"/>
                <a:cs typeface="Poppins Medium"/>
                <a:sym typeface="Poppins Medium"/>
              </a:rPr>
              <a:t>, or a nearby landmark </a:t>
            </a:r>
            <a:r>
              <a:rPr i="1" lang="en" sz="1200">
                <a:solidFill>
                  <a:srgbClr val="333333"/>
                </a:solidFill>
                <a:latin typeface="Poppins Medium"/>
                <a:ea typeface="Poppins Medium"/>
                <a:cs typeface="Poppins Medium"/>
                <a:sym typeface="Poppins Medium"/>
              </a:rPr>
              <a:t>(e.g. Topiary Park)</a:t>
            </a:r>
            <a:endParaRPr i="1" sz="1200">
              <a:solidFill>
                <a:srgbClr val="333333"/>
              </a:solidFill>
              <a:latin typeface="Poppins Medium"/>
              <a:ea typeface="Poppins Medium"/>
              <a:cs typeface="Poppins Medium"/>
              <a:sym typeface="Poppins Medium"/>
            </a:endParaRPr>
          </a:p>
        </p:txBody>
      </p:sp>
      <p:pic>
        <p:nvPicPr>
          <p:cNvPr descr="Marker" id="390" name="Google Shape;390;p57"/>
          <p:cNvPicPr preferRelativeResize="0"/>
          <p:nvPr/>
        </p:nvPicPr>
        <p:blipFill rotWithShape="1">
          <a:blip r:embed="rId4">
            <a:alphaModFix/>
          </a:blip>
          <a:srcRect b="0" l="0" r="0" t="0"/>
          <a:stretch/>
        </p:blipFill>
        <p:spPr>
          <a:xfrm>
            <a:off x="2721364" y="1995581"/>
            <a:ext cx="369560" cy="326876"/>
          </a:xfrm>
          <a:prstGeom prst="rect">
            <a:avLst/>
          </a:prstGeom>
          <a:noFill/>
          <a:ln>
            <a:noFill/>
          </a:ln>
        </p:spPr>
      </p:pic>
      <p:sp>
        <p:nvSpPr>
          <p:cNvPr id="391" name="Google Shape;391;p57"/>
          <p:cNvSpPr/>
          <p:nvPr/>
        </p:nvSpPr>
        <p:spPr>
          <a:xfrm>
            <a:off x="850106" y="1445323"/>
            <a:ext cx="1414500" cy="226200"/>
          </a:xfrm>
          <a:prstGeom prst="roundRect">
            <a:avLst>
              <a:gd fmla="val 16667" name="adj"/>
            </a:avLst>
          </a:prstGeom>
          <a:noFill/>
          <a:ln cap="flat" cmpd="sng" w="381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400"/>
              <a:buFont typeface="Arial"/>
              <a:buNone/>
            </a:pPr>
            <a:r>
              <a:t/>
            </a:r>
            <a:endParaRPr sz="1400">
              <a:solidFill>
                <a:schemeClr val="lt1"/>
              </a:solidFill>
              <a:latin typeface="Calibri"/>
              <a:ea typeface="Calibri"/>
              <a:cs typeface="Calibri"/>
              <a:sym typeface="Calibri"/>
            </a:endParaRPr>
          </a:p>
        </p:txBody>
      </p:sp>
      <p:sp>
        <p:nvSpPr>
          <p:cNvPr id="392" name="Google Shape;392;p57"/>
          <p:cNvSpPr txBox="1"/>
          <p:nvPr/>
        </p:nvSpPr>
        <p:spPr>
          <a:xfrm>
            <a:off x="3069575" y="1168125"/>
            <a:ext cx="5811300" cy="6696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None/>
            </a:pPr>
            <a:r>
              <a:rPr b="1" lang="en" sz="1500">
                <a:solidFill>
                  <a:srgbClr val="333333"/>
                </a:solidFill>
                <a:latin typeface="Poppins"/>
                <a:ea typeface="Poppins"/>
                <a:cs typeface="Poppins"/>
                <a:sym typeface="Poppins"/>
              </a:rPr>
              <a:t>Change Your Form of Transportation</a:t>
            </a:r>
            <a:endParaRPr b="1">
              <a:solidFill>
                <a:srgbClr val="333333"/>
              </a:solidFill>
              <a:latin typeface="Poppins"/>
              <a:ea typeface="Poppins"/>
              <a:cs typeface="Poppins"/>
              <a:sym typeface="Poppins"/>
            </a:endParaRPr>
          </a:p>
          <a:p>
            <a:pPr indent="0" lvl="0" marL="0" marR="0" rtl="0" algn="l">
              <a:spcBef>
                <a:spcPts val="0"/>
              </a:spcBef>
              <a:spcAft>
                <a:spcPts val="0"/>
              </a:spcAft>
              <a:buNone/>
            </a:pPr>
            <a:r>
              <a:rPr lang="en" sz="1200">
                <a:solidFill>
                  <a:srgbClr val="333333"/>
                </a:solidFill>
                <a:latin typeface="Poppins Medium"/>
                <a:ea typeface="Poppins Medium"/>
                <a:cs typeface="Poppins Medium"/>
                <a:sym typeface="Poppins Medium"/>
              </a:rPr>
              <a:t>When you click on the different options (car, public transportation, walking, or bicycling) the routes will change.</a:t>
            </a:r>
            <a:endParaRPr i="1" sz="1200">
              <a:solidFill>
                <a:srgbClr val="333333"/>
              </a:solidFill>
              <a:latin typeface="Poppins Medium"/>
              <a:ea typeface="Poppins Medium"/>
              <a:cs typeface="Poppins Medium"/>
              <a:sym typeface="Poppins Medium"/>
            </a:endParaRPr>
          </a:p>
        </p:txBody>
      </p:sp>
      <p:pic>
        <p:nvPicPr>
          <p:cNvPr descr="Walk" id="393" name="Google Shape;393;p57"/>
          <p:cNvPicPr preferRelativeResize="0"/>
          <p:nvPr/>
        </p:nvPicPr>
        <p:blipFill rotWithShape="1">
          <a:blip r:embed="rId5">
            <a:alphaModFix/>
          </a:blip>
          <a:srcRect b="0" l="0" r="0" t="0"/>
          <a:stretch/>
        </p:blipFill>
        <p:spPr>
          <a:xfrm>
            <a:off x="2742706" y="1169181"/>
            <a:ext cx="326876" cy="326876"/>
          </a:xfrm>
          <a:prstGeom prst="rect">
            <a:avLst/>
          </a:prstGeom>
          <a:noFill/>
          <a:ln>
            <a:noFill/>
          </a:ln>
        </p:spPr>
      </p:pic>
      <p:grpSp>
        <p:nvGrpSpPr>
          <p:cNvPr id="394" name="Google Shape;394;p57"/>
          <p:cNvGrpSpPr/>
          <p:nvPr/>
        </p:nvGrpSpPr>
        <p:grpSpPr>
          <a:xfrm>
            <a:off x="990148" y="2385586"/>
            <a:ext cx="7673052" cy="1695664"/>
            <a:chOff x="1349797" y="2957365"/>
            <a:chExt cx="10230736" cy="2260885"/>
          </a:xfrm>
        </p:grpSpPr>
        <p:sp>
          <p:nvSpPr>
            <p:cNvPr id="395" name="Google Shape;395;p57"/>
            <p:cNvSpPr/>
            <p:nvPr/>
          </p:nvSpPr>
          <p:spPr>
            <a:xfrm>
              <a:off x="1349797" y="2957365"/>
              <a:ext cx="629700" cy="283200"/>
            </a:xfrm>
            <a:prstGeom prst="roundRect">
              <a:avLst>
                <a:gd fmla="val 16667" name="adj"/>
              </a:avLst>
            </a:prstGeom>
            <a:noFill/>
            <a:ln cap="flat" cmpd="sng" w="38100">
              <a:solidFill>
                <a:schemeClr val="accent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400"/>
                <a:buFont typeface="Arial"/>
                <a:buNone/>
              </a:pPr>
              <a:r>
                <a:t/>
              </a:r>
              <a:endParaRPr sz="1400">
                <a:solidFill>
                  <a:schemeClr val="lt1"/>
                </a:solidFill>
                <a:latin typeface="Calibri"/>
                <a:ea typeface="Calibri"/>
                <a:cs typeface="Calibri"/>
                <a:sym typeface="Calibri"/>
              </a:endParaRPr>
            </a:p>
          </p:txBody>
        </p:sp>
        <p:sp>
          <p:nvSpPr>
            <p:cNvPr id="396" name="Google Shape;396;p57"/>
            <p:cNvSpPr txBox="1"/>
            <p:nvPr/>
          </p:nvSpPr>
          <p:spPr>
            <a:xfrm>
              <a:off x="4140233" y="3832850"/>
              <a:ext cx="7440300" cy="13854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None/>
              </a:pPr>
              <a:r>
                <a:rPr b="1" lang="en" sz="1500">
                  <a:solidFill>
                    <a:srgbClr val="333333"/>
                  </a:solidFill>
                  <a:latin typeface="Poppins"/>
                  <a:ea typeface="Poppins"/>
                  <a:cs typeface="Poppins"/>
                  <a:sym typeface="Poppins"/>
                </a:rPr>
                <a:t>Change Your Departure/Arrival Time</a:t>
              </a:r>
              <a:endParaRPr b="1">
                <a:solidFill>
                  <a:srgbClr val="333333"/>
                </a:solidFill>
                <a:latin typeface="Poppins"/>
                <a:ea typeface="Poppins"/>
                <a:cs typeface="Poppins"/>
                <a:sym typeface="Poppins"/>
              </a:endParaRPr>
            </a:p>
            <a:p>
              <a:pPr indent="0" lvl="0" marL="0" marR="0" rtl="0" algn="l">
                <a:spcBef>
                  <a:spcPts val="0"/>
                </a:spcBef>
                <a:spcAft>
                  <a:spcPts val="0"/>
                </a:spcAft>
                <a:buNone/>
              </a:pPr>
              <a:r>
                <a:rPr lang="en" sz="1200">
                  <a:solidFill>
                    <a:srgbClr val="333333"/>
                  </a:solidFill>
                  <a:latin typeface="Poppins Medium"/>
                  <a:ea typeface="Poppins Medium"/>
                  <a:cs typeface="Poppins Medium"/>
                  <a:sym typeface="Poppins Medium"/>
                </a:rPr>
                <a:t>This feature allows you to select your departure time </a:t>
              </a:r>
              <a:r>
                <a:rPr lang="en" sz="1200" u="sng">
                  <a:solidFill>
                    <a:srgbClr val="333333"/>
                  </a:solidFill>
                  <a:latin typeface="Poppins Medium"/>
                  <a:ea typeface="Poppins Medium"/>
                  <a:cs typeface="Poppins Medium"/>
                  <a:sym typeface="Poppins Medium"/>
                </a:rPr>
                <a:t>or</a:t>
              </a:r>
              <a:r>
                <a:rPr lang="en" sz="1200">
                  <a:solidFill>
                    <a:srgbClr val="333333"/>
                  </a:solidFill>
                  <a:latin typeface="Poppins Medium"/>
                  <a:ea typeface="Poppins Medium"/>
                  <a:cs typeface="Poppins Medium"/>
                  <a:sym typeface="Poppins Medium"/>
                </a:rPr>
                <a:t> arrival time, which will provide a better estimate of how long your trip will take. You can select “Depart at” to enter the time you would like to leave, or “Arrive by” to enter the time you would like to arrive.</a:t>
              </a:r>
              <a:endParaRPr i="1" sz="1200">
                <a:solidFill>
                  <a:srgbClr val="333333"/>
                </a:solidFill>
                <a:latin typeface="Poppins Medium"/>
                <a:ea typeface="Poppins Medium"/>
                <a:cs typeface="Poppins Medium"/>
                <a:sym typeface="Poppins Medium"/>
              </a:endParaRPr>
            </a:p>
          </p:txBody>
        </p:sp>
      </p:grpSp>
      <p:pic>
        <p:nvPicPr>
          <p:cNvPr descr="Clock with solid fill" id="397" name="Google Shape;397;p57"/>
          <p:cNvPicPr preferRelativeResize="0"/>
          <p:nvPr/>
        </p:nvPicPr>
        <p:blipFill rotWithShape="1">
          <a:blip r:embed="rId6">
            <a:alphaModFix/>
          </a:blip>
          <a:srcRect b="0" l="0" r="0" t="0"/>
          <a:stretch/>
        </p:blipFill>
        <p:spPr>
          <a:xfrm>
            <a:off x="2740076" y="3141726"/>
            <a:ext cx="342900" cy="342900"/>
          </a:xfrm>
          <a:prstGeom prst="rect">
            <a:avLst/>
          </a:prstGeom>
          <a:noFill/>
          <a:ln>
            <a:noFill/>
          </a:ln>
        </p:spPr>
      </p:pic>
      <p:sp>
        <p:nvSpPr>
          <p:cNvPr id="398" name="Google Shape;398;p57"/>
          <p:cNvSpPr/>
          <p:nvPr/>
        </p:nvSpPr>
        <p:spPr>
          <a:xfrm>
            <a:off x="794506" y="2807732"/>
            <a:ext cx="1641600" cy="1342800"/>
          </a:xfrm>
          <a:prstGeom prst="roundRect">
            <a:avLst>
              <a:gd fmla="val 16667" name="adj"/>
            </a:avLst>
          </a:prstGeom>
          <a:noFill/>
          <a:ln cap="flat" cmpd="sng" w="57150">
            <a:solidFill>
              <a:schemeClr val="accent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400"/>
              <a:buFont typeface="Arial"/>
              <a:buNone/>
            </a:pPr>
            <a:r>
              <a:t/>
            </a:r>
            <a:endParaRPr sz="1400">
              <a:solidFill>
                <a:schemeClr val="lt1"/>
              </a:solidFill>
              <a:latin typeface="Calibri"/>
              <a:ea typeface="Calibri"/>
              <a:cs typeface="Calibri"/>
              <a:sym typeface="Calibri"/>
            </a:endParaRPr>
          </a:p>
        </p:txBody>
      </p:sp>
      <p:sp>
        <p:nvSpPr>
          <p:cNvPr id="399" name="Google Shape;399;p57"/>
          <p:cNvSpPr txBox="1"/>
          <p:nvPr/>
        </p:nvSpPr>
        <p:spPr>
          <a:xfrm>
            <a:off x="3089152" y="4256579"/>
            <a:ext cx="5517300" cy="4848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Font typeface="Arial"/>
              <a:buNone/>
            </a:pPr>
            <a:r>
              <a:rPr b="1" lang="en" sz="1500">
                <a:solidFill>
                  <a:srgbClr val="333333"/>
                </a:solidFill>
                <a:latin typeface="Poppins"/>
                <a:ea typeface="Poppins"/>
                <a:cs typeface="Poppins"/>
                <a:sym typeface="Poppins"/>
              </a:rPr>
              <a:t>Route Options</a:t>
            </a:r>
            <a:endParaRPr b="1" sz="1100">
              <a:solidFill>
                <a:srgbClr val="333333"/>
              </a:solidFill>
              <a:latin typeface="Poppins"/>
              <a:ea typeface="Poppins"/>
              <a:cs typeface="Poppins"/>
              <a:sym typeface="Poppins"/>
            </a:endParaRPr>
          </a:p>
          <a:p>
            <a:pPr indent="0" lvl="0" marL="0" marR="0" rtl="0" algn="l">
              <a:spcBef>
                <a:spcPts val="0"/>
              </a:spcBef>
              <a:spcAft>
                <a:spcPts val="0"/>
              </a:spcAft>
              <a:buNone/>
            </a:pPr>
            <a:r>
              <a:rPr lang="en" sz="1200">
                <a:solidFill>
                  <a:srgbClr val="333333"/>
                </a:solidFill>
                <a:latin typeface="Poppins Medium"/>
                <a:ea typeface="Poppins Medium"/>
                <a:cs typeface="Poppins Medium"/>
                <a:sym typeface="Poppins Medium"/>
              </a:rPr>
              <a:t>Choose the route you prefer.</a:t>
            </a:r>
            <a:endParaRPr i="1" sz="1200">
              <a:solidFill>
                <a:srgbClr val="333333"/>
              </a:solidFill>
              <a:latin typeface="Poppins Medium"/>
              <a:ea typeface="Poppins Medium"/>
              <a:cs typeface="Poppins Medium"/>
              <a:sym typeface="Poppins Medium"/>
            </a:endParaRPr>
          </a:p>
        </p:txBody>
      </p:sp>
      <p:pic>
        <p:nvPicPr>
          <p:cNvPr descr="Car" id="400" name="Google Shape;400;p57"/>
          <p:cNvPicPr preferRelativeResize="0"/>
          <p:nvPr/>
        </p:nvPicPr>
        <p:blipFill rotWithShape="1">
          <a:blip r:embed="rId7">
            <a:alphaModFix/>
          </a:blip>
          <a:srcRect b="0" l="0" r="0" t="0"/>
          <a:stretch/>
        </p:blipFill>
        <p:spPr>
          <a:xfrm>
            <a:off x="2762275" y="4249550"/>
            <a:ext cx="326876" cy="326876"/>
          </a:xfrm>
          <a:prstGeom prst="rect">
            <a:avLst/>
          </a:prstGeom>
          <a:noFill/>
          <a:ln>
            <a:noFill/>
          </a:ln>
        </p:spPr>
      </p:pic>
      <p:sp>
        <p:nvSpPr>
          <p:cNvPr id="401" name="Google Shape;401;p57"/>
          <p:cNvSpPr txBox="1"/>
          <p:nvPr>
            <p:ph idx="11" type="ftr"/>
          </p:nvPr>
        </p:nvSpPr>
        <p:spPr>
          <a:xfrm>
            <a:off x="3926425" y="4758750"/>
            <a:ext cx="47952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 sz="800">
                <a:latin typeface="Poppins"/>
                <a:ea typeface="Poppins"/>
                <a:cs typeface="Poppins"/>
                <a:sym typeface="Poppins"/>
              </a:rPr>
              <a:t>Source: Central Community House - Technology Access Project 2025</a:t>
            </a:r>
            <a:endParaRPr sz="800">
              <a:latin typeface="Poppins"/>
              <a:ea typeface="Poppins"/>
              <a:cs typeface="Poppins"/>
              <a:sym typeface="Poppi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5" name="Shape 405"/>
        <p:cNvGrpSpPr/>
        <p:nvPr/>
      </p:nvGrpSpPr>
      <p:grpSpPr>
        <a:xfrm>
          <a:off x="0" y="0"/>
          <a:ext cx="0" cy="0"/>
          <a:chOff x="0" y="0"/>
          <a:chExt cx="0" cy="0"/>
        </a:xfrm>
      </p:grpSpPr>
      <p:sp>
        <p:nvSpPr>
          <p:cNvPr id="406" name="Google Shape;406;p58"/>
          <p:cNvSpPr txBox="1"/>
          <p:nvPr/>
        </p:nvSpPr>
        <p:spPr>
          <a:xfrm>
            <a:off x="429719" y="568423"/>
            <a:ext cx="68391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Verdana"/>
              <a:buNone/>
            </a:pPr>
            <a:r>
              <a:rPr b="1" lang="en" sz="2800">
                <a:solidFill>
                  <a:srgbClr val="1D033E"/>
                </a:solidFill>
                <a:latin typeface="Poppins"/>
                <a:ea typeface="Poppins"/>
                <a:cs typeface="Poppins"/>
                <a:sym typeface="Poppins"/>
              </a:rPr>
              <a:t>Understanding the Map</a:t>
            </a:r>
            <a:endParaRPr sz="2800">
              <a:solidFill>
                <a:srgbClr val="1D033E"/>
              </a:solidFill>
              <a:latin typeface="Poppins"/>
              <a:ea typeface="Poppins"/>
              <a:cs typeface="Poppins"/>
              <a:sym typeface="Poppins"/>
            </a:endParaRPr>
          </a:p>
        </p:txBody>
      </p:sp>
      <p:pic>
        <p:nvPicPr>
          <p:cNvPr id="407" name="Google Shape;407;p58"/>
          <p:cNvPicPr preferRelativeResize="0"/>
          <p:nvPr/>
        </p:nvPicPr>
        <p:blipFill rotWithShape="1">
          <a:blip r:embed="rId3">
            <a:alphaModFix/>
          </a:blip>
          <a:srcRect b="0" l="0" r="0" t="0"/>
          <a:stretch/>
        </p:blipFill>
        <p:spPr>
          <a:xfrm>
            <a:off x="528024" y="1297467"/>
            <a:ext cx="4547622" cy="3188924"/>
          </a:xfrm>
          <a:prstGeom prst="rect">
            <a:avLst/>
          </a:prstGeom>
          <a:noFill/>
          <a:ln>
            <a:noFill/>
          </a:ln>
        </p:spPr>
      </p:pic>
      <p:grpSp>
        <p:nvGrpSpPr>
          <p:cNvPr id="408" name="Google Shape;408;p58"/>
          <p:cNvGrpSpPr/>
          <p:nvPr/>
        </p:nvGrpSpPr>
        <p:grpSpPr>
          <a:xfrm>
            <a:off x="5363512" y="1356525"/>
            <a:ext cx="3358164" cy="3070800"/>
            <a:chOff x="7126356" y="1808950"/>
            <a:chExt cx="4477553" cy="4094400"/>
          </a:xfrm>
        </p:grpSpPr>
        <p:sp>
          <p:nvSpPr>
            <p:cNvPr id="409" name="Google Shape;409;p58"/>
            <p:cNvSpPr txBox="1"/>
            <p:nvPr/>
          </p:nvSpPr>
          <p:spPr>
            <a:xfrm>
              <a:off x="7602809" y="1808950"/>
              <a:ext cx="4001100" cy="4094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333333"/>
                  </a:solidFill>
                  <a:latin typeface="Poppins Medium"/>
                  <a:ea typeface="Poppins Medium"/>
                  <a:cs typeface="Poppins Medium"/>
                  <a:sym typeface="Poppins Medium"/>
                </a:rPr>
                <a:t>The dark blue line indicates that traffic is moving at a steady pace. </a:t>
              </a:r>
              <a:endParaRPr sz="1100">
                <a:solidFill>
                  <a:srgbClr val="333333"/>
                </a:solidFill>
                <a:latin typeface="Poppins Medium"/>
                <a:ea typeface="Poppins Medium"/>
                <a:cs typeface="Poppins Medium"/>
                <a:sym typeface="Poppins Medium"/>
              </a:endParaRPr>
            </a:p>
            <a:p>
              <a:pPr indent="0" lvl="0" marL="0" marR="0" rtl="0" algn="l">
                <a:spcBef>
                  <a:spcPts val="0"/>
                </a:spcBef>
                <a:spcAft>
                  <a:spcPts val="0"/>
                </a:spcAft>
                <a:buNone/>
              </a:pPr>
              <a:r>
                <a:t/>
              </a:r>
              <a:endParaRPr sz="1500">
                <a:solidFill>
                  <a:srgbClr val="333333"/>
                </a:solidFill>
                <a:latin typeface="Poppins Medium"/>
                <a:ea typeface="Poppins Medium"/>
                <a:cs typeface="Poppins Medium"/>
                <a:sym typeface="Poppins Medium"/>
              </a:endParaRPr>
            </a:p>
            <a:p>
              <a:pPr indent="0" lvl="0" marL="0" marR="0" rtl="0" algn="l">
                <a:spcBef>
                  <a:spcPts val="0"/>
                </a:spcBef>
                <a:spcAft>
                  <a:spcPts val="0"/>
                </a:spcAft>
                <a:buNone/>
              </a:pPr>
              <a:r>
                <a:rPr lang="en" sz="1500">
                  <a:solidFill>
                    <a:srgbClr val="333333"/>
                  </a:solidFill>
                  <a:latin typeface="Poppins Medium"/>
                  <a:ea typeface="Poppins Medium"/>
                  <a:cs typeface="Poppins Medium"/>
                  <a:sym typeface="Poppins Medium"/>
                </a:rPr>
                <a:t>The red lines within your route shows heavy traffic. </a:t>
              </a:r>
              <a:endParaRPr sz="1100">
                <a:solidFill>
                  <a:srgbClr val="333333"/>
                </a:solidFill>
                <a:latin typeface="Poppins Medium"/>
                <a:ea typeface="Poppins Medium"/>
                <a:cs typeface="Poppins Medium"/>
                <a:sym typeface="Poppins Medium"/>
              </a:endParaRPr>
            </a:p>
            <a:p>
              <a:pPr indent="0" lvl="0" marL="0" marR="0" rtl="0" algn="l">
                <a:spcBef>
                  <a:spcPts val="0"/>
                </a:spcBef>
                <a:spcAft>
                  <a:spcPts val="0"/>
                </a:spcAft>
                <a:buNone/>
              </a:pPr>
              <a:r>
                <a:t/>
              </a:r>
              <a:endParaRPr sz="1500">
                <a:solidFill>
                  <a:srgbClr val="333333"/>
                </a:solidFill>
                <a:latin typeface="Poppins Medium"/>
                <a:ea typeface="Poppins Medium"/>
                <a:cs typeface="Poppins Medium"/>
                <a:sym typeface="Poppins Medium"/>
              </a:endParaRPr>
            </a:p>
            <a:p>
              <a:pPr indent="0" lvl="0" marL="0" marR="0" rtl="0" algn="l">
                <a:spcBef>
                  <a:spcPts val="0"/>
                </a:spcBef>
                <a:spcAft>
                  <a:spcPts val="0"/>
                </a:spcAft>
                <a:buNone/>
              </a:pPr>
              <a:r>
                <a:rPr lang="en" sz="1500">
                  <a:solidFill>
                    <a:srgbClr val="333333"/>
                  </a:solidFill>
                  <a:latin typeface="Poppins Medium"/>
                  <a:ea typeface="Poppins Medium"/>
                  <a:cs typeface="Poppins Medium"/>
                  <a:sym typeface="Poppins Medium"/>
                </a:rPr>
                <a:t>Yellow lines within your route indicate moderate traffic. </a:t>
              </a:r>
              <a:endParaRPr sz="1100">
                <a:solidFill>
                  <a:srgbClr val="333333"/>
                </a:solidFill>
                <a:latin typeface="Poppins Medium"/>
                <a:ea typeface="Poppins Medium"/>
                <a:cs typeface="Poppins Medium"/>
                <a:sym typeface="Poppins Medium"/>
              </a:endParaRPr>
            </a:p>
            <a:p>
              <a:pPr indent="0" lvl="0" marL="0" marR="0" rtl="0" algn="l">
                <a:spcBef>
                  <a:spcPts val="0"/>
                </a:spcBef>
                <a:spcAft>
                  <a:spcPts val="0"/>
                </a:spcAft>
                <a:buNone/>
              </a:pPr>
              <a:r>
                <a:t/>
              </a:r>
              <a:endParaRPr sz="1500">
                <a:solidFill>
                  <a:srgbClr val="333333"/>
                </a:solidFill>
                <a:latin typeface="Poppins Medium"/>
                <a:ea typeface="Poppins Medium"/>
                <a:cs typeface="Poppins Medium"/>
                <a:sym typeface="Poppins Medium"/>
              </a:endParaRPr>
            </a:p>
            <a:p>
              <a:pPr indent="0" lvl="0" marL="0" marR="0" rtl="0" algn="l">
                <a:spcBef>
                  <a:spcPts val="0"/>
                </a:spcBef>
                <a:spcAft>
                  <a:spcPts val="0"/>
                </a:spcAft>
                <a:buNone/>
              </a:pPr>
              <a:r>
                <a:rPr lang="en" sz="1500">
                  <a:solidFill>
                    <a:srgbClr val="333333"/>
                  </a:solidFill>
                  <a:latin typeface="Poppins Medium"/>
                  <a:ea typeface="Poppins Medium"/>
                  <a:cs typeface="Poppins Medium"/>
                  <a:sym typeface="Poppins Medium"/>
                </a:rPr>
                <a:t>The light blue lines are for alternate routes.</a:t>
              </a:r>
              <a:endParaRPr sz="1100">
                <a:solidFill>
                  <a:srgbClr val="333333"/>
                </a:solidFill>
                <a:latin typeface="Poppins Medium"/>
                <a:ea typeface="Poppins Medium"/>
                <a:cs typeface="Poppins Medium"/>
                <a:sym typeface="Poppins Medium"/>
              </a:endParaRPr>
            </a:p>
            <a:p>
              <a:pPr indent="0" lvl="0" marL="0" marR="0" rtl="0" algn="l">
                <a:spcBef>
                  <a:spcPts val="0"/>
                </a:spcBef>
                <a:spcAft>
                  <a:spcPts val="0"/>
                </a:spcAft>
                <a:buNone/>
              </a:pPr>
              <a:r>
                <a:t/>
              </a:r>
              <a:endParaRPr sz="1500">
                <a:solidFill>
                  <a:srgbClr val="333333"/>
                </a:solidFill>
                <a:latin typeface="Poppins Medium"/>
                <a:ea typeface="Poppins Medium"/>
                <a:cs typeface="Poppins Medium"/>
                <a:sym typeface="Poppins Medium"/>
              </a:endParaRPr>
            </a:p>
          </p:txBody>
        </p:sp>
        <p:sp>
          <p:nvSpPr>
            <p:cNvPr id="410" name="Google Shape;410;p58"/>
            <p:cNvSpPr/>
            <p:nvPr/>
          </p:nvSpPr>
          <p:spPr>
            <a:xfrm>
              <a:off x="7126356" y="1948509"/>
              <a:ext cx="337800" cy="365100"/>
            </a:xfrm>
            <a:prstGeom prst="diamond">
              <a:avLst/>
            </a:prstGeom>
            <a:solidFill>
              <a:srgbClr val="0F56FF"/>
            </a:solidFill>
            <a:ln cap="flat" cmpd="sng" w="19050">
              <a:solidFill>
                <a:srgbClr val="0F56F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411" name="Google Shape;411;p58"/>
            <p:cNvSpPr/>
            <p:nvPr/>
          </p:nvSpPr>
          <p:spPr>
            <a:xfrm>
              <a:off x="7126356" y="3153102"/>
              <a:ext cx="337800" cy="365100"/>
            </a:xfrm>
            <a:prstGeom prst="diamond">
              <a:avLst/>
            </a:prstGeom>
            <a:solidFill>
              <a:srgbClr val="FD422E"/>
            </a:solidFill>
            <a:ln cap="flat" cmpd="sng" w="19050">
              <a:solidFill>
                <a:srgbClr val="FD422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412" name="Google Shape;412;p58"/>
            <p:cNvSpPr/>
            <p:nvPr/>
          </p:nvSpPr>
          <p:spPr>
            <a:xfrm>
              <a:off x="7126356" y="4088232"/>
              <a:ext cx="337800" cy="365100"/>
            </a:xfrm>
            <a:prstGeom prst="diamond">
              <a:avLst/>
            </a:prstGeom>
            <a:solidFill>
              <a:srgbClr val="FFA100"/>
            </a:solidFill>
            <a:ln cap="flat" cmpd="sng" w="19050">
              <a:solidFill>
                <a:srgbClr val="FFA1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413" name="Google Shape;413;p58"/>
            <p:cNvSpPr/>
            <p:nvPr/>
          </p:nvSpPr>
          <p:spPr>
            <a:xfrm>
              <a:off x="7126356" y="5023354"/>
              <a:ext cx="337800" cy="365100"/>
            </a:xfrm>
            <a:prstGeom prst="diamond">
              <a:avLst/>
            </a:prstGeom>
            <a:solidFill>
              <a:srgbClr val="BDCFFB"/>
            </a:solidFill>
            <a:ln cap="flat" cmpd="sng" w="19050">
              <a:solidFill>
                <a:srgbClr val="BDCFF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sp>
        <p:nvSpPr>
          <p:cNvPr id="414" name="Google Shape;414;p58"/>
          <p:cNvSpPr txBox="1"/>
          <p:nvPr>
            <p:ph idx="11" type="ftr"/>
          </p:nvPr>
        </p:nvSpPr>
        <p:spPr>
          <a:xfrm>
            <a:off x="3926425" y="4758750"/>
            <a:ext cx="47952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 sz="800">
                <a:latin typeface="Poppins"/>
                <a:ea typeface="Poppins"/>
                <a:cs typeface="Poppins"/>
                <a:sym typeface="Poppins"/>
              </a:rPr>
              <a:t>Source: Central Community House - Technology Access Project 2025</a:t>
            </a:r>
            <a:endParaRPr sz="800">
              <a:latin typeface="Poppins"/>
              <a:ea typeface="Poppins"/>
              <a:cs typeface="Poppins"/>
              <a:sym typeface="Poppi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18" name="Shape 418"/>
        <p:cNvGrpSpPr/>
        <p:nvPr/>
      </p:nvGrpSpPr>
      <p:grpSpPr>
        <a:xfrm>
          <a:off x="0" y="0"/>
          <a:ext cx="0" cy="0"/>
          <a:chOff x="0" y="0"/>
          <a:chExt cx="0" cy="0"/>
        </a:xfrm>
      </p:grpSpPr>
      <p:sp>
        <p:nvSpPr>
          <p:cNvPr id="419" name="Google Shape;419;p59"/>
          <p:cNvSpPr txBox="1"/>
          <p:nvPr/>
        </p:nvSpPr>
        <p:spPr>
          <a:xfrm>
            <a:off x="336344" y="568423"/>
            <a:ext cx="68391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Verdana"/>
              <a:buNone/>
            </a:pPr>
            <a:r>
              <a:rPr b="1" lang="en" sz="2800">
                <a:solidFill>
                  <a:srgbClr val="1D033E"/>
                </a:solidFill>
                <a:latin typeface="Poppins"/>
                <a:ea typeface="Poppins"/>
                <a:cs typeface="Poppins"/>
                <a:sym typeface="Poppins"/>
              </a:rPr>
              <a:t>Practice Test!</a:t>
            </a:r>
            <a:endParaRPr sz="2800">
              <a:solidFill>
                <a:srgbClr val="1D033E"/>
              </a:solidFill>
              <a:latin typeface="Poppins"/>
              <a:ea typeface="Poppins"/>
              <a:cs typeface="Poppins"/>
              <a:sym typeface="Poppins"/>
            </a:endParaRPr>
          </a:p>
        </p:txBody>
      </p:sp>
      <p:pic>
        <p:nvPicPr>
          <p:cNvPr id="420" name="Google Shape;420;p59"/>
          <p:cNvPicPr preferRelativeResize="0"/>
          <p:nvPr/>
        </p:nvPicPr>
        <p:blipFill rotWithShape="1">
          <a:blip r:embed="rId3">
            <a:alphaModFix/>
          </a:blip>
          <a:srcRect b="0" l="0" r="66847" t="0"/>
          <a:stretch/>
        </p:blipFill>
        <p:spPr>
          <a:xfrm>
            <a:off x="468249" y="1205110"/>
            <a:ext cx="2101685" cy="3566041"/>
          </a:xfrm>
          <a:prstGeom prst="rect">
            <a:avLst/>
          </a:prstGeom>
          <a:noFill/>
          <a:ln cap="flat" cmpd="sng" w="9525">
            <a:solidFill>
              <a:srgbClr val="7F7F7F"/>
            </a:solidFill>
            <a:prstDash val="solid"/>
            <a:round/>
            <a:headEnd len="sm" w="sm" type="none"/>
            <a:tailEnd len="sm" w="sm" type="none"/>
          </a:ln>
        </p:spPr>
      </p:pic>
      <p:sp>
        <p:nvSpPr>
          <p:cNvPr id="421" name="Google Shape;421;p59"/>
          <p:cNvSpPr/>
          <p:nvPr/>
        </p:nvSpPr>
        <p:spPr>
          <a:xfrm>
            <a:off x="2164152" y="1469231"/>
            <a:ext cx="286200" cy="314400"/>
          </a:xfrm>
          <a:prstGeom prst="roundRect">
            <a:avLst>
              <a:gd fmla="val 16667" name="adj"/>
            </a:avLst>
          </a:prstGeom>
          <a:noFill/>
          <a:ln cap="flat" cmpd="sng" w="57150">
            <a:solidFill>
              <a:srgbClr val="79D7F7"/>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Clr>
                <a:schemeClr val="dk1"/>
              </a:buClr>
              <a:buSzPts val="1400"/>
              <a:buFont typeface="Arial"/>
              <a:buNone/>
            </a:pPr>
            <a:r>
              <a:t/>
            </a:r>
            <a:endParaRPr sz="1400">
              <a:solidFill>
                <a:schemeClr val="lt1"/>
              </a:solidFill>
              <a:latin typeface="Calibri"/>
              <a:ea typeface="Calibri"/>
              <a:cs typeface="Calibri"/>
              <a:sym typeface="Calibri"/>
            </a:endParaRPr>
          </a:p>
        </p:txBody>
      </p:sp>
      <p:sp>
        <p:nvSpPr>
          <p:cNvPr id="422" name="Google Shape;422;p59"/>
          <p:cNvSpPr txBox="1"/>
          <p:nvPr/>
        </p:nvSpPr>
        <p:spPr>
          <a:xfrm>
            <a:off x="2828075" y="1083875"/>
            <a:ext cx="5996400" cy="1131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rgbClr val="333333"/>
                </a:solidFill>
                <a:latin typeface="Poppins Medium"/>
                <a:ea typeface="Poppins Medium"/>
                <a:cs typeface="Poppins Medium"/>
                <a:sym typeface="Poppins Medium"/>
              </a:rPr>
              <a:t>Move your cursor to the </a:t>
            </a:r>
            <a:r>
              <a:rPr b="1" lang="en" sz="1800">
                <a:solidFill>
                  <a:srgbClr val="333333"/>
                </a:solidFill>
                <a:latin typeface="Poppins"/>
                <a:ea typeface="Poppins"/>
                <a:cs typeface="Poppins"/>
                <a:sym typeface="Poppins"/>
              </a:rPr>
              <a:t>X</a:t>
            </a:r>
            <a:r>
              <a:rPr lang="en" sz="1800">
                <a:solidFill>
                  <a:srgbClr val="333333"/>
                </a:solidFill>
                <a:latin typeface="Poppins Medium"/>
                <a:ea typeface="Poppins Medium"/>
                <a:cs typeface="Poppins Medium"/>
                <a:sym typeface="Poppins Medium"/>
              </a:rPr>
              <a:t> icon to clear the current information and start a new search.</a:t>
            </a:r>
            <a:endParaRPr i="1" sz="1800">
              <a:solidFill>
                <a:srgbClr val="333333"/>
              </a:solidFill>
              <a:latin typeface="Poppins Medium"/>
              <a:ea typeface="Poppins Medium"/>
              <a:cs typeface="Poppins Medium"/>
              <a:sym typeface="Poppins Medium"/>
            </a:endParaRPr>
          </a:p>
          <a:p>
            <a:pPr indent="0" lvl="0" marL="0" marR="0" rtl="0" algn="l">
              <a:spcBef>
                <a:spcPts val="1800"/>
              </a:spcBef>
              <a:spcAft>
                <a:spcPts val="1800"/>
              </a:spcAft>
              <a:buNone/>
            </a:pPr>
            <a:r>
              <a:rPr lang="en" sz="1800">
                <a:solidFill>
                  <a:srgbClr val="333333"/>
                </a:solidFill>
                <a:latin typeface="Poppins Medium"/>
                <a:ea typeface="Poppins Medium"/>
                <a:cs typeface="Poppins Medium"/>
                <a:sym typeface="Poppins Medium"/>
              </a:rPr>
              <a:t>Use Google Maps to answer the following question:</a:t>
            </a:r>
            <a:endParaRPr sz="1800">
              <a:solidFill>
                <a:srgbClr val="333333"/>
              </a:solidFill>
              <a:latin typeface="Poppins Medium"/>
              <a:ea typeface="Poppins Medium"/>
              <a:cs typeface="Poppins Medium"/>
              <a:sym typeface="Poppins Medium"/>
            </a:endParaRPr>
          </a:p>
        </p:txBody>
      </p:sp>
      <p:grpSp>
        <p:nvGrpSpPr>
          <p:cNvPr id="423" name="Google Shape;423;p59"/>
          <p:cNvGrpSpPr/>
          <p:nvPr/>
        </p:nvGrpSpPr>
        <p:grpSpPr>
          <a:xfrm>
            <a:off x="2828075" y="2436500"/>
            <a:ext cx="5139675" cy="531000"/>
            <a:chOff x="3672333" y="3078565"/>
            <a:chExt cx="6852900" cy="708000"/>
          </a:xfrm>
        </p:grpSpPr>
        <p:sp>
          <p:nvSpPr>
            <p:cNvPr id="424" name="Google Shape;424;p59"/>
            <p:cNvSpPr/>
            <p:nvPr/>
          </p:nvSpPr>
          <p:spPr>
            <a:xfrm>
              <a:off x="3672333" y="3078565"/>
              <a:ext cx="6852900" cy="708000"/>
            </a:xfrm>
            <a:prstGeom prst="rect">
              <a:avLst/>
            </a:prstGeom>
            <a:noFill/>
            <a:ln>
              <a:noFill/>
            </a:ln>
          </p:spPr>
          <p:txBody>
            <a:bodyPr anchorCtr="0" anchor="t" bIns="34275" lIns="68575" spcFirstLastPara="1" rIns="68575" wrap="square" tIns="34275">
              <a:noAutofit/>
            </a:bodyPr>
            <a:lstStyle/>
            <a:p>
              <a:pPr indent="0" lvl="1" marL="342900" marR="0" rtl="0" algn="l">
                <a:spcBef>
                  <a:spcPts val="0"/>
                </a:spcBef>
                <a:spcAft>
                  <a:spcPts val="0"/>
                </a:spcAft>
                <a:buNone/>
              </a:pPr>
              <a:r>
                <a:rPr b="1" i="0" lang="en" sz="1500" u="none" cap="none" strike="noStrike">
                  <a:solidFill>
                    <a:srgbClr val="333333"/>
                  </a:solidFill>
                  <a:latin typeface="Poppins"/>
                  <a:ea typeface="Poppins"/>
                  <a:cs typeface="Poppins"/>
                  <a:sym typeface="Poppins"/>
                </a:rPr>
                <a:t>How long will it take to get from Columbus, Ohio to Seattle, Washington by bicycle?</a:t>
              </a:r>
              <a:endParaRPr b="1" sz="1100">
                <a:solidFill>
                  <a:srgbClr val="333333"/>
                </a:solidFill>
                <a:latin typeface="Poppins"/>
                <a:ea typeface="Poppins"/>
                <a:cs typeface="Poppins"/>
                <a:sym typeface="Poppins"/>
              </a:endParaRPr>
            </a:p>
          </p:txBody>
        </p:sp>
        <p:pic>
          <p:nvPicPr>
            <p:cNvPr descr="Cycling" id="425" name="Google Shape;425;p59"/>
            <p:cNvPicPr preferRelativeResize="0"/>
            <p:nvPr/>
          </p:nvPicPr>
          <p:blipFill rotWithShape="1">
            <a:blip r:embed="rId4">
              <a:alphaModFix/>
            </a:blip>
            <a:srcRect b="0" l="0" r="0" t="0"/>
            <a:stretch/>
          </p:blipFill>
          <p:spPr>
            <a:xfrm>
              <a:off x="3678476" y="3083003"/>
              <a:ext cx="435835" cy="435835"/>
            </a:xfrm>
            <a:prstGeom prst="rect">
              <a:avLst/>
            </a:prstGeom>
            <a:noFill/>
            <a:ln>
              <a:noFill/>
            </a:ln>
          </p:spPr>
        </p:pic>
      </p:grpSp>
      <p:sp>
        <p:nvSpPr>
          <p:cNvPr id="426" name="Google Shape;426;p59"/>
          <p:cNvSpPr/>
          <p:nvPr/>
        </p:nvSpPr>
        <p:spPr>
          <a:xfrm>
            <a:off x="3154945" y="2998591"/>
            <a:ext cx="2419800" cy="300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500">
                <a:solidFill>
                  <a:schemeClr val="dk2"/>
                </a:solidFill>
                <a:latin typeface="Poppins Medium"/>
                <a:ea typeface="Poppins Medium"/>
                <a:cs typeface="Poppins Medium"/>
                <a:sym typeface="Poppins Medium"/>
              </a:rPr>
              <a:t>Answer: 223 hours!</a:t>
            </a:r>
            <a:endParaRPr sz="1100">
              <a:latin typeface="Poppins Medium"/>
              <a:ea typeface="Poppins Medium"/>
              <a:cs typeface="Poppins Medium"/>
              <a:sym typeface="Poppins Medium"/>
            </a:endParaRPr>
          </a:p>
        </p:txBody>
      </p:sp>
      <p:sp>
        <p:nvSpPr>
          <p:cNvPr id="427" name="Google Shape;427;p59"/>
          <p:cNvSpPr txBox="1"/>
          <p:nvPr>
            <p:ph idx="11" type="ftr"/>
          </p:nvPr>
        </p:nvSpPr>
        <p:spPr>
          <a:xfrm>
            <a:off x="3926425" y="4758750"/>
            <a:ext cx="47952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 sz="800">
                <a:latin typeface="Poppins"/>
                <a:ea typeface="Poppins"/>
                <a:cs typeface="Poppins"/>
                <a:sym typeface="Poppins"/>
              </a:rPr>
              <a:t>Source: Central Community House - Technology Access Project 2025</a:t>
            </a:r>
            <a:endParaRPr sz="800">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60"/>
          <p:cNvSpPr txBox="1"/>
          <p:nvPr>
            <p:ph type="title"/>
          </p:nvPr>
        </p:nvSpPr>
        <p:spPr>
          <a:xfrm>
            <a:off x="683250" y="2079738"/>
            <a:ext cx="77775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Final Showcase Planning</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4"/>
          <p:cNvSpPr txBox="1"/>
          <p:nvPr>
            <p:ph type="title"/>
          </p:nvPr>
        </p:nvSpPr>
        <p:spPr>
          <a:xfrm>
            <a:off x="683250" y="2079738"/>
            <a:ext cx="77775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Welcome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61"/>
          <p:cNvSpPr txBox="1"/>
          <p:nvPr>
            <p:ph type="title"/>
          </p:nvPr>
        </p:nvSpPr>
        <p:spPr>
          <a:xfrm>
            <a:off x="540300" y="445025"/>
            <a:ext cx="6166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Think About</a:t>
            </a:r>
            <a:endParaRPr/>
          </a:p>
        </p:txBody>
      </p:sp>
      <p:sp>
        <p:nvSpPr>
          <p:cNvPr id="438" name="Google Shape;438;p61"/>
          <p:cNvSpPr txBox="1"/>
          <p:nvPr>
            <p:ph idx="1" type="body"/>
          </p:nvPr>
        </p:nvSpPr>
        <p:spPr>
          <a:xfrm>
            <a:off x="540300" y="1152475"/>
            <a:ext cx="7789800" cy="35106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What are you going to share? </a:t>
            </a:r>
            <a:endParaRPr/>
          </a:p>
          <a:p>
            <a:pPr indent="-342900" lvl="0" marL="457200" rtl="0" algn="l">
              <a:spcBef>
                <a:spcPts val="0"/>
              </a:spcBef>
              <a:spcAft>
                <a:spcPts val="0"/>
              </a:spcAft>
              <a:buSzPts val="1800"/>
              <a:buAutoNum type="arabicPeriod"/>
            </a:pPr>
            <a:r>
              <a:rPr lang="en"/>
              <a:t>How are you going to share it? (e.g., Google Slides, Internet Resources, etc.) </a:t>
            </a:r>
            <a:endParaRPr/>
          </a:p>
          <a:p>
            <a:pPr indent="-342900" lvl="0" marL="457200" rtl="0" algn="l">
              <a:spcBef>
                <a:spcPts val="0"/>
              </a:spcBef>
              <a:spcAft>
                <a:spcPts val="0"/>
              </a:spcAft>
              <a:buSzPts val="1800"/>
              <a:buAutoNum type="arabicPeriod"/>
            </a:pPr>
            <a:r>
              <a:rPr lang="en"/>
              <a:t>What will you show and the steps? </a:t>
            </a:r>
            <a:endParaRPr/>
          </a:p>
          <a:p>
            <a:pPr indent="-342900" lvl="0" marL="457200" rtl="0" algn="l">
              <a:spcBef>
                <a:spcPts val="0"/>
              </a:spcBef>
              <a:spcAft>
                <a:spcPts val="0"/>
              </a:spcAft>
              <a:buSzPts val="1800"/>
              <a:buAutoNum type="arabicPeriod"/>
            </a:pPr>
            <a:r>
              <a:rPr lang="en"/>
              <a:t>What do you still need to learn in order to share?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62"/>
          <p:cNvSpPr txBox="1"/>
          <p:nvPr>
            <p:ph type="title"/>
          </p:nvPr>
        </p:nvSpPr>
        <p:spPr>
          <a:xfrm>
            <a:off x="683250" y="2079738"/>
            <a:ext cx="77775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Wrap-up</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63"/>
          <p:cNvSpPr txBox="1"/>
          <p:nvPr>
            <p:ph type="title"/>
          </p:nvPr>
        </p:nvSpPr>
        <p:spPr>
          <a:xfrm>
            <a:off x="540300" y="445025"/>
            <a:ext cx="6166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6D01CB"/>
                </a:solidFill>
              </a:rPr>
              <a:t>Wrap-up</a:t>
            </a:r>
            <a:endParaRPr>
              <a:solidFill>
                <a:srgbClr val="6D01CB"/>
              </a:solidFill>
            </a:endParaRPr>
          </a:p>
        </p:txBody>
      </p:sp>
      <p:sp>
        <p:nvSpPr>
          <p:cNvPr id="449" name="Google Shape;449;p63"/>
          <p:cNvSpPr txBox="1"/>
          <p:nvPr/>
        </p:nvSpPr>
        <p:spPr>
          <a:xfrm>
            <a:off x="540300" y="1288550"/>
            <a:ext cx="5299800" cy="3510600"/>
          </a:xfrm>
          <a:prstGeom prst="rect">
            <a:avLst/>
          </a:prstGeom>
          <a:noFill/>
          <a:ln>
            <a:noFill/>
          </a:ln>
        </p:spPr>
        <p:txBody>
          <a:bodyPr anchorCtr="0" anchor="t" bIns="91425" lIns="91425" spcFirstLastPara="1" rIns="91425" wrap="square" tIns="91425">
            <a:normAutofit/>
          </a:bodyPr>
          <a:lstStyle/>
          <a:p>
            <a:pPr indent="-355600" lvl="0" marL="457200" rtl="0" algn="l">
              <a:lnSpc>
                <a:spcPct val="125000"/>
              </a:lnSpc>
              <a:spcBef>
                <a:spcPts val="0"/>
              </a:spcBef>
              <a:spcAft>
                <a:spcPts val="0"/>
              </a:spcAft>
              <a:buClr>
                <a:srgbClr val="000000"/>
              </a:buClr>
              <a:buSzPts val="2000"/>
              <a:buFont typeface="Poppins Medium"/>
              <a:buChar char="➔"/>
            </a:pPr>
            <a:r>
              <a:rPr lang="en" sz="2000">
                <a:solidFill>
                  <a:srgbClr val="000000"/>
                </a:solidFill>
                <a:latin typeface="Poppins Medium"/>
                <a:ea typeface="Poppins Medium"/>
                <a:cs typeface="Poppins Medium"/>
                <a:sym typeface="Poppins Medium"/>
              </a:rPr>
              <a:t>Questions from class</a:t>
            </a:r>
            <a:endParaRPr sz="2000">
              <a:solidFill>
                <a:srgbClr val="000000"/>
              </a:solidFill>
              <a:latin typeface="Poppins Medium"/>
              <a:ea typeface="Poppins Medium"/>
              <a:cs typeface="Poppins Medium"/>
              <a:sym typeface="Poppins Medium"/>
            </a:endParaRPr>
          </a:p>
          <a:p>
            <a:pPr indent="0" lvl="0" marL="0" rtl="0" algn="l">
              <a:lnSpc>
                <a:spcPct val="125000"/>
              </a:lnSpc>
              <a:spcBef>
                <a:spcPts val="0"/>
              </a:spcBef>
              <a:spcAft>
                <a:spcPts val="0"/>
              </a:spcAft>
              <a:buNone/>
            </a:pPr>
            <a:r>
              <a:t/>
            </a:r>
            <a:endParaRPr sz="2000">
              <a:solidFill>
                <a:srgbClr val="000000"/>
              </a:solidFill>
              <a:latin typeface="Poppins Medium"/>
              <a:ea typeface="Poppins Medium"/>
              <a:cs typeface="Poppins Medium"/>
              <a:sym typeface="Poppins Medium"/>
            </a:endParaRPr>
          </a:p>
          <a:p>
            <a:pPr indent="-355600" lvl="0" marL="457200" rtl="0" algn="l">
              <a:lnSpc>
                <a:spcPct val="125000"/>
              </a:lnSpc>
              <a:spcBef>
                <a:spcPts val="0"/>
              </a:spcBef>
              <a:spcAft>
                <a:spcPts val="0"/>
              </a:spcAft>
              <a:buClr>
                <a:srgbClr val="000000"/>
              </a:buClr>
              <a:buSzPts val="2000"/>
              <a:buFont typeface="Poppins Medium"/>
              <a:buChar char="➔"/>
            </a:pPr>
            <a:r>
              <a:rPr lang="en" sz="2000">
                <a:solidFill>
                  <a:srgbClr val="000000"/>
                </a:solidFill>
                <a:latin typeface="Poppins Medium"/>
                <a:ea typeface="Poppins Medium"/>
                <a:cs typeface="Poppins Medium"/>
                <a:sym typeface="Poppins Medium"/>
              </a:rPr>
              <a:t>Turn in Devices</a:t>
            </a:r>
            <a:endParaRPr sz="1800">
              <a:solidFill>
                <a:srgbClr val="3D3D3D"/>
              </a:solidFill>
              <a:latin typeface="Poppins Medium"/>
              <a:ea typeface="Poppins Medium"/>
              <a:cs typeface="Poppins Medium"/>
              <a:sym typeface="Poppins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5"/>
          <p:cNvSpPr txBox="1"/>
          <p:nvPr>
            <p:ph type="title"/>
          </p:nvPr>
        </p:nvSpPr>
        <p:spPr>
          <a:xfrm>
            <a:off x="540300" y="445025"/>
            <a:ext cx="6166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dk1"/>
                </a:solidFill>
              </a:rPr>
              <a:t>Today’s Goals</a:t>
            </a:r>
            <a:endParaRPr>
              <a:solidFill>
                <a:schemeClr val="dk1"/>
              </a:solidFill>
            </a:endParaRPr>
          </a:p>
        </p:txBody>
      </p:sp>
      <p:sp>
        <p:nvSpPr>
          <p:cNvPr id="215" name="Google Shape;215;p35"/>
          <p:cNvSpPr txBox="1"/>
          <p:nvPr>
            <p:ph idx="1" type="body"/>
          </p:nvPr>
        </p:nvSpPr>
        <p:spPr>
          <a:xfrm>
            <a:off x="540300" y="1152475"/>
            <a:ext cx="7675200" cy="3510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rgbClr val="3D3D3D"/>
                </a:solidFill>
              </a:rPr>
              <a:t>Goals</a:t>
            </a:r>
            <a:endParaRPr/>
          </a:p>
          <a:p>
            <a:pPr indent="-342900" lvl="0" marL="457200" rtl="0" algn="l">
              <a:spcBef>
                <a:spcPts val="0"/>
              </a:spcBef>
              <a:spcAft>
                <a:spcPts val="0"/>
              </a:spcAft>
              <a:buClr>
                <a:schemeClr val="dk1"/>
              </a:buClr>
              <a:buSzPts val="1800"/>
              <a:buAutoNum type="arabicPeriod"/>
            </a:pPr>
            <a:r>
              <a:rPr lang="en"/>
              <a:t>To be able to use the Internet to access resources (e.g., telehealth, banking, bus routes, library).</a:t>
            </a:r>
            <a:endParaRPr/>
          </a:p>
          <a:p>
            <a:pPr indent="-342900" lvl="0" marL="457200" rtl="0" algn="l">
              <a:spcBef>
                <a:spcPts val="0"/>
              </a:spcBef>
              <a:spcAft>
                <a:spcPts val="0"/>
              </a:spcAft>
              <a:buClr>
                <a:schemeClr val="dk1"/>
              </a:buClr>
              <a:buSzPts val="1800"/>
              <a:buAutoNum type="arabicPeriod"/>
            </a:pPr>
            <a:r>
              <a:rPr lang="en"/>
              <a:t>To be able to add extensions and apps to browser and devices.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6"/>
          <p:cNvSpPr txBox="1"/>
          <p:nvPr>
            <p:ph type="title"/>
          </p:nvPr>
        </p:nvSpPr>
        <p:spPr>
          <a:xfrm>
            <a:off x="540300" y="445025"/>
            <a:ext cx="6166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E84F7"/>
                </a:solidFill>
              </a:rPr>
              <a:t>Welcome!</a:t>
            </a:r>
            <a:endParaRPr>
              <a:solidFill>
                <a:srgbClr val="0E84F7"/>
              </a:solidFill>
            </a:endParaRPr>
          </a:p>
        </p:txBody>
      </p:sp>
      <p:sp>
        <p:nvSpPr>
          <p:cNvPr id="221" name="Google Shape;221;p36"/>
          <p:cNvSpPr txBox="1"/>
          <p:nvPr>
            <p:ph idx="1" type="body"/>
          </p:nvPr>
        </p:nvSpPr>
        <p:spPr>
          <a:xfrm>
            <a:off x="540300" y="1152475"/>
            <a:ext cx="5299800" cy="3510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1900"/>
              <a:t>Set up your device</a:t>
            </a:r>
            <a:endParaRPr sz="1900"/>
          </a:p>
        </p:txBody>
      </p:sp>
      <p:pic>
        <p:nvPicPr>
          <p:cNvPr id="222" name="Google Shape;222;p36"/>
          <p:cNvPicPr preferRelativeResize="0"/>
          <p:nvPr>
            <p:ph idx="2" type="pic"/>
          </p:nvPr>
        </p:nvPicPr>
        <p:blipFill rotWithShape="1">
          <a:blip r:embed="rId3">
            <a:alphaModFix/>
          </a:blip>
          <a:srcRect b="0" l="22205" r="10770" t="0"/>
          <a:stretch/>
        </p:blipFill>
        <p:spPr>
          <a:xfrm>
            <a:off x="5772525" y="377550"/>
            <a:ext cx="2692200" cy="4236000"/>
          </a:xfrm>
          <a:prstGeom prst="roundRect">
            <a:avLst>
              <a:gd fmla="val 9935" name="adj"/>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7"/>
          <p:cNvSpPr txBox="1"/>
          <p:nvPr>
            <p:ph type="title"/>
          </p:nvPr>
        </p:nvSpPr>
        <p:spPr>
          <a:xfrm>
            <a:off x="540300" y="445025"/>
            <a:ext cx="6166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Norms</a:t>
            </a:r>
            <a:endParaRPr/>
          </a:p>
        </p:txBody>
      </p:sp>
      <p:sp>
        <p:nvSpPr>
          <p:cNvPr id="228" name="Google Shape;228;p37"/>
          <p:cNvSpPr txBox="1"/>
          <p:nvPr>
            <p:ph idx="1" type="body"/>
          </p:nvPr>
        </p:nvSpPr>
        <p:spPr>
          <a:xfrm>
            <a:off x="540300" y="1152475"/>
            <a:ext cx="5299800" cy="3510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INSERT NORMS HERE</a:t>
            </a:r>
            <a:endParaRPr/>
          </a:p>
        </p:txBody>
      </p:sp>
      <p:pic>
        <p:nvPicPr>
          <p:cNvPr id="229" name="Google Shape;229;p37"/>
          <p:cNvPicPr preferRelativeResize="0"/>
          <p:nvPr>
            <p:ph idx="2" type="pic"/>
          </p:nvPr>
        </p:nvPicPr>
        <p:blipFill rotWithShape="1">
          <a:blip r:embed="rId3">
            <a:alphaModFix/>
          </a:blip>
          <a:srcRect b="0" l="30635" r="659" t="0"/>
          <a:stretch/>
        </p:blipFill>
        <p:spPr>
          <a:xfrm>
            <a:off x="5772525" y="377550"/>
            <a:ext cx="2692200" cy="4236000"/>
          </a:xfrm>
          <a:prstGeom prst="roundRect">
            <a:avLst>
              <a:gd fmla="val 9935" name="adj"/>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8"/>
          <p:cNvSpPr txBox="1"/>
          <p:nvPr>
            <p:ph type="title"/>
          </p:nvPr>
        </p:nvSpPr>
        <p:spPr>
          <a:xfrm>
            <a:off x="683250" y="2079738"/>
            <a:ext cx="77775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Internet Use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9"/>
          <p:cNvSpPr txBox="1"/>
          <p:nvPr>
            <p:ph type="title"/>
          </p:nvPr>
        </p:nvSpPr>
        <p:spPr>
          <a:xfrm>
            <a:off x="540300" y="445025"/>
            <a:ext cx="6166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Using the Internet</a:t>
            </a:r>
            <a:endParaRPr/>
          </a:p>
        </p:txBody>
      </p:sp>
      <p:sp>
        <p:nvSpPr>
          <p:cNvPr id="240" name="Google Shape;240;p39"/>
          <p:cNvSpPr txBox="1"/>
          <p:nvPr>
            <p:ph idx="1" type="body"/>
          </p:nvPr>
        </p:nvSpPr>
        <p:spPr>
          <a:xfrm>
            <a:off x="540300" y="1152475"/>
            <a:ext cx="5299800" cy="35106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What are uses of the Internet?</a:t>
            </a:r>
            <a:endParaRPr/>
          </a:p>
          <a:p>
            <a:pPr indent="-342900" lvl="0" marL="457200" rtl="0" algn="l">
              <a:spcBef>
                <a:spcPts val="0"/>
              </a:spcBef>
              <a:spcAft>
                <a:spcPts val="0"/>
              </a:spcAft>
              <a:buSzPts val="1800"/>
              <a:buChar char="●"/>
            </a:pPr>
            <a:r>
              <a:rPr lang="en"/>
              <a:t>Keep in mind:</a:t>
            </a:r>
            <a:endParaRPr/>
          </a:p>
          <a:p>
            <a:pPr indent="-330200" lvl="1" marL="914400" rtl="0" algn="l">
              <a:spcBef>
                <a:spcPts val="0"/>
              </a:spcBef>
              <a:spcAft>
                <a:spcPts val="0"/>
              </a:spcAft>
              <a:buSzPts val="1600"/>
              <a:buChar char="○"/>
            </a:pPr>
            <a:r>
              <a:rPr lang="en"/>
              <a:t>Bias</a:t>
            </a:r>
            <a:endParaRPr/>
          </a:p>
          <a:p>
            <a:pPr indent="-330200" lvl="1" marL="914400" rtl="0" algn="l">
              <a:spcBef>
                <a:spcPts val="0"/>
              </a:spcBef>
              <a:spcAft>
                <a:spcPts val="0"/>
              </a:spcAft>
              <a:buSzPts val="1600"/>
              <a:buChar char="○"/>
            </a:pPr>
            <a:r>
              <a:rPr lang="en"/>
              <a:t>Privacy and Security</a:t>
            </a:r>
            <a:endParaRPr/>
          </a:p>
          <a:p>
            <a:pPr indent="-330200" lvl="1" marL="914400" rtl="0" algn="l">
              <a:spcBef>
                <a:spcPts val="0"/>
              </a:spcBef>
              <a:spcAft>
                <a:spcPts val="0"/>
              </a:spcAft>
              <a:buSzPts val="1600"/>
              <a:buChar char="○"/>
            </a:pPr>
            <a:r>
              <a:rPr lang="en"/>
              <a:t>Good Digital Citizen</a:t>
            </a:r>
            <a:endParaRPr/>
          </a:p>
          <a:p>
            <a:pPr indent="-330200" lvl="1" marL="914400" rtl="0" algn="l">
              <a:spcBef>
                <a:spcPts val="0"/>
              </a:spcBef>
              <a:spcAft>
                <a:spcPts val="0"/>
              </a:spcAft>
              <a:buSzPts val="1600"/>
              <a:buChar char="○"/>
            </a:pPr>
            <a:r>
              <a:rPr lang="en"/>
              <a:t>Reliability</a:t>
            </a:r>
            <a:endParaRPr/>
          </a:p>
        </p:txBody>
      </p:sp>
      <p:pic>
        <p:nvPicPr>
          <p:cNvPr id="241" name="Google Shape;241;p39"/>
          <p:cNvPicPr preferRelativeResize="0"/>
          <p:nvPr>
            <p:ph idx="2" type="pic"/>
          </p:nvPr>
        </p:nvPicPr>
        <p:blipFill rotWithShape="1">
          <a:blip r:embed="rId3">
            <a:alphaModFix/>
          </a:blip>
          <a:srcRect b="0" l="19745" r="19739" t="0"/>
          <a:stretch/>
        </p:blipFill>
        <p:spPr>
          <a:xfrm>
            <a:off x="5772525" y="377550"/>
            <a:ext cx="2692200" cy="4236000"/>
          </a:xfrm>
          <a:prstGeom prst="roundRect">
            <a:avLst>
              <a:gd fmla="val 9935" name="adj"/>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40"/>
          <p:cNvSpPr txBox="1"/>
          <p:nvPr>
            <p:ph type="title"/>
          </p:nvPr>
        </p:nvSpPr>
        <p:spPr>
          <a:xfrm>
            <a:off x="291000" y="440700"/>
            <a:ext cx="3327600" cy="1137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Explore</a:t>
            </a:r>
            <a:endParaRPr/>
          </a:p>
        </p:txBody>
      </p:sp>
      <p:sp>
        <p:nvSpPr>
          <p:cNvPr id="247" name="Google Shape;247;p40"/>
          <p:cNvSpPr txBox="1"/>
          <p:nvPr>
            <p:ph idx="1" type="body"/>
          </p:nvPr>
        </p:nvSpPr>
        <p:spPr>
          <a:xfrm>
            <a:off x="4179100" y="552900"/>
            <a:ext cx="4806000" cy="40377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b="1" lang="en" sz="2200" u="sng">
                <a:solidFill>
                  <a:srgbClr val="0E84F7"/>
                </a:solidFill>
                <a:latin typeface="Poppins"/>
                <a:ea typeface="Poppins"/>
                <a:cs typeface="Poppins"/>
                <a:sym typeface="Poppins"/>
                <a:hlinkClick r:id="rId3">
                  <a:extLst>
                    <a:ext uri="{A12FA001-AC4F-418D-AE19-62706E023703}">
                      <ahyp:hlinkClr val="tx"/>
                    </a:ext>
                  </a:extLst>
                </a:hlinkClick>
              </a:rPr>
              <a:t>tinyurl.com/int-resources</a:t>
            </a:r>
            <a:r>
              <a:rPr b="1" lang="en" sz="2200">
                <a:solidFill>
                  <a:srgbClr val="0E84F7"/>
                </a:solidFill>
                <a:latin typeface="Poppins"/>
                <a:ea typeface="Poppins"/>
                <a:cs typeface="Poppins"/>
                <a:sym typeface="Poppins"/>
              </a:rPr>
              <a:t> </a:t>
            </a:r>
            <a:endParaRPr b="1" sz="2200">
              <a:solidFill>
                <a:srgbClr val="0E84F7"/>
              </a:solidFill>
              <a:latin typeface="Poppins"/>
              <a:ea typeface="Poppins"/>
              <a:cs typeface="Poppins"/>
              <a:sym typeface="Poppins"/>
            </a:endParaRPr>
          </a:p>
          <a:p>
            <a:pPr indent="0" lvl="0" marL="0" rtl="0" algn="l">
              <a:spcBef>
                <a:spcPts val="0"/>
              </a:spcBef>
              <a:spcAft>
                <a:spcPts val="0"/>
              </a:spcAft>
              <a:buNone/>
            </a:pPr>
            <a:r>
              <a:t/>
            </a:r>
            <a:endParaRPr b="1" sz="1700">
              <a:solidFill>
                <a:srgbClr val="0E84F7"/>
              </a:solidFill>
              <a:latin typeface="Poppins"/>
              <a:ea typeface="Poppins"/>
              <a:cs typeface="Poppins"/>
              <a:sym typeface="Poppins"/>
            </a:endParaRPr>
          </a:p>
        </p:txBody>
      </p:sp>
      <p:sp>
        <p:nvSpPr>
          <p:cNvPr id="248" name="Google Shape;248;p40"/>
          <p:cNvSpPr txBox="1"/>
          <p:nvPr>
            <p:ph idx="2" type="subTitle"/>
          </p:nvPr>
        </p:nvSpPr>
        <p:spPr>
          <a:xfrm>
            <a:off x="291000" y="1578000"/>
            <a:ext cx="3327600" cy="952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