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0" r:id="rId4"/>
    <p:sldMasterId id="2147483701" r:id="rId5"/>
    <p:sldMasterId id="214748370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y="5143500" cx="9144000"/>
  <p:notesSz cx="6858000" cy="9144000"/>
  <p:embeddedFontLst>
    <p:embeddedFont>
      <p:font typeface="Poppins"/>
      <p:regular r:id="rId42"/>
      <p:bold r:id="rId43"/>
      <p:italic r:id="rId44"/>
      <p:boldItalic r:id="rId45"/>
    </p:embeddedFont>
    <p:embeddedFont>
      <p:font typeface="Poppins Medium"/>
      <p:regular r:id="rId46"/>
      <p:bold r:id="rId47"/>
      <p:italic r:id="rId48"/>
      <p:boldItalic r:id="rId49"/>
    </p:embeddedFont>
    <p:embeddedFont>
      <p:font typeface="Poppins SemiBold"/>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Poppins-regular.fntdata"/><Relationship Id="rId41" Type="http://schemas.openxmlformats.org/officeDocument/2006/relationships/slide" Target="slides/slide34.xml"/><Relationship Id="rId44" Type="http://schemas.openxmlformats.org/officeDocument/2006/relationships/font" Target="fonts/Poppins-italic.fntdata"/><Relationship Id="rId43" Type="http://schemas.openxmlformats.org/officeDocument/2006/relationships/font" Target="fonts/Poppins-bold.fntdata"/><Relationship Id="rId46" Type="http://schemas.openxmlformats.org/officeDocument/2006/relationships/font" Target="fonts/PoppinsMedium-regular.fntdata"/><Relationship Id="rId45" Type="http://schemas.openxmlformats.org/officeDocument/2006/relationships/font" Target="fonts/Poppi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PoppinsMedium-italic.fntdata"/><Relationship Id="rId47" Type="http://schemas.openxmlformats.org/officeDocument/2006/relationships/font" Target="fonts/PoppinsMedium-bold.fntdata"/><Relationship Id="rId49" Type="http://schemas.openxmlformats.org/officeDocument/2006/relationships/font" Target="fonts/PoppinsMedium-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oppinsSemiBold-bold.fntdata"/><Relationship Id="rId50" Type="http://schemas.openxmlformats.org/officeDocument/2006/relationships/font" Target="fonts/PoppinsSemiBold-regular.fntdata"/><Relationship Id="rId53" Type="http://schemas.openxmlformats.org/officeDocument/2006/relationships/font" Target="fonts/PoppinsSemiBold-boldItalic.fntdata"/><Relationship Id="rId52" Type="http://schemas.openxmlformats.org/officeDocument/2006/relationships/font" Target="fonts/PoppinsSemi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855ef8573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855ef8573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875b10506b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875b10506b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6e33007ce8_0_147: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375" name="Google Shape;375;g36e33007ce8_0_147:notes"/>
          <p:cNvSpPr/>
          <p:nvPr>
            <p:ph idx="2" type="sldImg"/>
          </p:nvPr>
        </p:nvSpPr>
        <p:spPr>
          <a:xfrm>
            <a:off x="398397" y="686112"/>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6e33007ce8_0_155: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383" name="Google Shape;383;g36e33007ce8_0_155:notes"/>
          <p:cNvSpPr/>
          <p:nvPr>
            <p:ph idx="2" type="sldImg"/>
          </p:nvPr>
        </p:nvSpPr>
        <p:spPr>
          <a:xfrm>
            <a:off x="398397" y="686112"/>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6e33007ce8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g36e33007ce8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u="sng">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6e33007ce8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36e33007ce8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6e33007ce8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36e33007ce8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6e33007ce8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g36e33007ce8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6e33007ce8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g36e33007ce8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875b10506b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875b10506b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875b10506b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875b10506b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83796cf89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83796cf89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875b10506b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875b10506b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6f8f92fb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g36f8f92fba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6f8f92fba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g36f8f92fba9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6f8f92fba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g36f8f92fba9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875b10506b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875b10506b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6e33007ce8_0_4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7" name="Google Shape;467;g36e33007ce8_0_431:notes"/>
          <p:cNvSpPr/>
          <p:nvPr>
            <p:ph idx="2" type="sldImg"/>
          </p:nvPr>
        </p:nvSpPr>
        <p:spPr>
          <a:xfrm>
            <a:off x="398397" y="686112"/>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6e33007ce8_0_4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473" name="Google Shape;473;g36e33007ce8_0_439:notes"/>
          <p:cNvSpPr/>
          <p:nvPr>
            <p:ph idx="2" type="sldImg"/>
          </p:nvPr>
        </p:nvSpPr>
        <p:spPr>
          <a:xfrm>
            <a:off x="398397" y="686112"/>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875b10506b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875b10506b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875b10506b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875b10506b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875b10506b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875b10506b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875b1050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875b1050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875b10506b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875b10506b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6e33007ce8_0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g36e33007ce8_0_6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875b10506b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875b10506b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875b10506b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875b10506b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875b10506b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875b10506b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875b10506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875b10506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875b10506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875b10506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875b10506b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875b10506b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875b10506b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875b10506b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875b10506b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875b10506b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875b10506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875b10506b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3.png"/><Relationship Id="rId6"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jpg"/><Relationship Id="rId3" Type="http://schemas.openxmlformats.org/officeDocument/2006/relationships/image" Target="../media/image7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3.png"/><Relationship Id="rId6"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7.png"/><Relationship Id="rId3"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2.png"/><Relationship Id="rId3" Type="http://schemas.openxmlformats.org/officeDocument/2006/relationships/image" Target="../media/image54.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2.png"/><Relationship Id="rId3" Type="http://schemas.openxmlformats.org/officeDocument/2006/relationships/image" Target="../media/image54.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9.jpg"/><Relationship Id="rId3" Type="http://schemas.openxmlformats.org/officeDocument/2006/relationships/image" Target="../media/image7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3.png"/><Relationship Id="rId6" Type="http://schemas.openxmlformats.org/officeDocument/2006/relationships/image" Target="../media/image2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jpg"/><Relationship Id="rId3" Type="http://schemas.openxmlformats.org/officeDocument/2006/relationships/image" Target="../media/image7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2.png"/><Relationship Id="rId3" Type="http://schemas.openxmlformats.org/officeDocument/2006/relationships/image" Target="../media/image54.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1">
  <p:cSld name="CUSTOM">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40651" l="11060" r="97" t="-502"/>
          <a:stretch/>
        </p:blipFill>
        <p:spPr>
          <a:xfrm flipH="1" rot="6">
            <a:off x="3" y="3398807"/>
            <a:ext cx="9143997" cy="1744685"/>
          </a:xfrm>
          <a:prstGeom prst="rect">
            <a:avLst/>
          </a:prstGeom>
          <a:noFill/>
          <a:ln>
            <a:noFill/>
          </a:ln>
        </p:spPr>
      </p:pic>
      <p:sp>
        <p:nvSpPr>
          <p:cNvPr id="11" name="Google Shape;11;p2"/>
          <p:cNvSpPr txBox="1"/>
          <p:nvPr>
            <p:ph type="title"/>
          </p:nvPr>
        </p:nvSpPr>
        <p:spPr>
          <a:xfrm>
            <a:off x="540300" y="445025"/>
            <a:ext cx="61668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D033E"/>
              </a:buClr>
              <a:buSzPts val="2800"/>
              <a:buNone/>
              <a:defRPr>
                <a:solidFill>
                  <a:srgbClr val="1D033E"/>
                </a:solidFill>
              </a:defRPr>
            </a:lvl1pPr>
            <a:lvl2pPr lvl="1" rtl="0">
              <a:spcBef>
                <a:spcPts val="0"/>
              </a:spcBef>
              <a:spcAft>
                <a:spcPts val="0"/>
              </a:spcAft>
              <a:buClr>
                <a:srgbClr val="1D033E"/>
              </a:buClr>
              <a:buSzPts val="2800"/>
              <a:buNone/>
              <a:defRPr>
                <a:solidFill>
                  <a:srgbClr val="1D033E"/>
                </a:solidFill>
              </a:defRPr>
            </a:lvl2pPr>
            <a:lvl3pPr lvl="2" rtl="0">
              <a:spcBef>
                <a:spcPts val="0"/>
              </a:spcBef>
              <a:spcAft>
                <a:spcPts val="0"/>
              </a:spcAft>
              <a:buClr>
                <a:srgbClr val="1D033E"/>
              </a:buClr>
              <a:buSzPts val="2800"/>
              <a:buNone/>
              <a:defRPr>
                <a:solidFill>
                  <a:srgbClr val="1D033E"/>
                </a:solidFill>
              </a:defRPr>
            </a:lvl3pPr>
            <a:lvl4pPr lvl="3" rtl="0">
              <a:spcBef>
                <a:spcPts val="0"/>
              </a:spcBef>
              <a:spcAft>
                <a:spcPts val="0"/>
              </a:spcAft>
              <a:buClr>
                <a:srgbClr val="1D033E"/>
              </a:buClr>
              <a:buSzPts val="2800"/>
              <a:buNone/>
              <a:defRPr>
                <a:solidFill>
                  <a:srgbClr val="1D033E"/>
                </a:solidFill>
              </a:defRPr>
            </a:lvl4pPr>
            <a:lvl5pPr lvl="4" rtl="0">
              <a:spcBef>
                <a:spcPts val="0"/>
              </a:spcBef>
              <a:spcAft>
                <a:spcPts val="0"/>
              </a:spcAft>
              <a:buClr>
                <a:srgbClr val="1D033E"/>
              </a:buClr>
              <a:buSzPts val="2800"/>
              <a:buNone/>
              <a:defRPr>
                <a:solidFill>
                  <a:srgbClr val="1D033E"/>
                </a:solidFill>
              </a:defRPr>
            </a:lvl5pPr>
            <a:lvl6pPr lvl="5" rtl="0">
              <a:spcBef>
                <a:spcPts val="0"/>
              </a:spcBef>
              <a:spcAft>
                <a:spcPts val="0"/>
              </a:spcAft>
              <a:buClr>
                <a:srgbClr val="1D033E"/>
              </a:buClr>
              <a:buSzPts val="2800"/>
              <a:buNone/>
              <a:defRPr>
                <a:solidFill>
                  <a:srgbClr val="1D033E"/>
                </a:solidFill>
              </a:defRPr>
            </a:lvl6pPr>
            <a:lvl7pPr lvl="6" rtl="0">
              <a:spcBef>
                <a:spcPts val="0"/>
              </a:spcBef>
              <a:spcAft>
                <a:spcPts val="0"/>
              </a:spcAft>
              <a:buClr>
                <a:srgbClr val="1D033E"/>
              </a:buClr>
              <a:buSzPts val="2800"/>
              <a:buNone/>
              <a:defRPr>
                <a:solidFill>
                  <a:srgbClr val="1D033E"/>
                </a:solidFill>
              </a:defRPr>
            </a:lvl7pPr>
            <a:lvl8pPr lvl="7" rtl="0">
              <a:spcBef>
                <a:spcPts val="0"/>
              </a:spcBef>
              <a:spcAft>
                <a:spcPts val="0"/>
              </a:spcAft>
              <a:buClr>
                <a:srgbClr val="1D033E"/>
              </a:buClr>
              <a:buSzPts val="2800"/>
              <a:buNone/>
              <a:defRPr>
                <a:solidFill>
                  <a:srgbClr val="1D033E"/>
                </a:solidFill>
              </a:defRPr>
            </a:lvl8pPr>
            <a:lvl9pPr lvl="8" rtl="0">
              <a:spcBef>
                <a:spcPts val="0"/>
              </a:spcBef>
              <a:spcAft>
                <a:spcPts val="0"/>
              </a:spcAft>
              <a:buClr>
                <a:srgbClr val="1D033E"/>
              </a:buClr>
              <a:buSzPts val="2800"/>
              <a:buNone/>
              <a:defRPr>
                <a:solidFill>
                  <a:srgbClr val="1D033E"/>
                </a:solidFill>
              </a:defRPr>
            </a:lvl9pPr>
          </a:lstStyle>
          <a:p/>
        </p:txBody>
      </p:sp>
      <p:sp>
        <p:nvSpPr>
          <p:cNvPr id="12" name="Google Shape;12;p2"/>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urple">
  <p:cSld name="TITLE_AND_BODY_2">
    <p:spTree>
      <p:nvGrpSpPr>
        <p:cNvPr id="50" name="Shape 50"/>
        <p:cNvGrpSpPr/>
        <p:nvPr/>
      </p:nvGrpSpPr>
      <p:grpSpPr>
        <a:xfrm>
          <a:off x="0" y="0"/>
          <a:ext cx="0" cy="0"/>
          <a:chOff x="0" y="0"/>
          <a:chExt cx="0" cy="0"/>
        </a:xfrm>
      </p:grpSpPr>
      <p:sp>
        <p:nvSpPr>
          <p:cNvPr id="51" name="Google Shape;51;p11"/>
          <p:cNvSpPr/>
          <p:nvPr/>
        </p:nvSpPr>
        <p:spPr>
          <a:xfrm>
            <a:off x="0" y="0"/>
            <a:ext cx="4029000" cy="5143500"/>
          </a:xfrm>
          <a:prstGeom prst="rect">
            <a:avLst/>
          </a:prstGeom>
          <a:solidFill>
            <a:srgbClr val="6D01C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Medium"/>
              <a:ea typeface="Poppins Medium"/>
              <a:cs typeface="Poppins Medium"/>
              <a:sym typeface="Poppins Medium"/>
            </a:endParaRPr>
          </a:p>
        </p:txBody>
      </p:sp>
      <p:sp>
        <p:nvSpPr>
          <p:cNvPr id="52" name="Google Shape;52;p11"/>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1"/>
          <p:cNvSpPr txBox="1"/>
          <p:nvPr>
            <p:ph idx="1" type="body"/>
          </p:nvPr>
        </p:nvSpPr>
        <p:spPr>
          <a:xfrm>
            <a:off x="4492375" y="552900"/>
            <a:ext cx="4112400" cy="4037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
        <p:nvSpPr>
          <p:cNvPr id="54" name="Google Shape;54;p11"/>
          <p:cNvSpPr txBox="1"/>
          <p:nvPr>
            <p:ph idx="2" type="subTitle"/>
          </p:nvPr>
        </p:nvSpPr>
        <p:spPr>
          <a:xfrm>
            <a:off x="291000" y="1578000"/>
            <a:ext cx="3327600" cy="952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pic>
        <p:nvPicPr>
          <p:cNvPr id="55" name="Google Shape;55;p11"/>
          <p:cNvPicPr preferRelativeResize="0"/>
          <p:nvPr/>
        </p:nvPicPr>
        <p:blipFill rotWithShape="1">
          <a:blip r:embed="rId2">
            <a:alphaModFix/>
          </a:blip>
          <a:srcRect b="24313" l="50134" r="8558" t="18016"/>
          <a:stretch/>
        </p:blipFill>
        <p:spPr>
          <a:xfrm flipH="1" rot="4">
            <a:off x="2" y="3398804"/>
            <a:ext cx="4029000" cy="174469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urple">
  <p:cSld name="TITLE_AND_BODY_1">
    <p:spTree>
      <p:nvGrpSpPr>
        <p:cNvPr id="56" name="Shape 56"/>
        <p:cNvGrpSpPr/>
        <p:nvPr/>
      </p:nvGrpSpPr>
      <p:grpSpPr>
        <a:xfrm>
          <a:off x="0" y="0"/>
          <a:ext cx="0" cy="0"/>
          <a:chOff x="0" y="0"/>
          <a:chExt cx="0" cy="0"/>
        </a:xfrm>
      </p:grpSpPr>
      <p:sp>
        <p:nvSpPr>
          <p:cNvPr id="57" name="Google Shape;57;p12"/>
          <p:cNvSpPr/>
          <p:nvPr/>
        </p:nvSpPr>
        <p:spPr>
          <a:xfrm>
            <a:off x="0" y="0"/>
            <a:ext cx="4029000" cy="5143500"/>
          </a:xfrm>
          <a:prstGeom prst="rect">
            <a:avLst/>
          </a:prstGeom>
          <a:solidFill>
            <a:srgbClr val="1D033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Poppins Medium"/>
              <a:ea typeface="Poppins Medium"/>
              <a:cs typeface="Poppins Medium"/>
              <a:sym typeface="Poppins Medium"/>
            </a:endParaRPr>
          </a:p>
        </p:txBody>
      </p:sp>
      <p:sp>
        <p:nvSpPr>
          <p:cNvPr id="58" name="Google Shape;58;p12"/>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 name="Google Shape;59;p12"/>
          <p:cNvSpPr txBox="1"/>
          <p:nvPr>
            <p:ph idx="1" type="body"/>
          </p:nvPr>
        </p:nvSpPr>
        <p:spPr>
          <a:xfrm>
            <a:off x="4492375" y="552900"/>
            <a:ext cx="4112400" cy="4037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
        <p:nvSpPr>
          <p:cNvPr id="60" name="Google Shape;60;p12"/>
          <p:cNvSpPr txBox="1"/>
          <p:nvPr>
            <p:ph idx="2" type="subTitle"/>
          </p:nvPr>
        </p:nvSpPr>
        <p:spPr>
          <a:xfrm>
            <a:off x="291000" y="1578000"/>
            <a:ext cx="3327600" cy="924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pic>
        <p:nvPicPr>
          <p:cNvPr id="61" name="Google Shape;61;p12"/>
          <p:cNvPicPr preferRelativeResize="0"/>
          <p:nvPr/>
        </p:nvPicPr>
        <p:blipFill rotWithShape="1">
          <a:blip r:embed="rId2">
            <a:alphaModFix/>
          </a:blip>
          <a:srcRect b="24313" l="50134" r="8558" t="18016"/>
          <a:stretch/>
        </p:blipFill>
        <p:spPr>
          <a:xfrm flipH="1" rot="4">
            <a:off x="2" y="3398804"/>
            <a:ext cx="4029000" cy="174469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urple 1">
  <p:cSld name="TITLE_AND_BODY_1_3">
    <p:spTree>
      <p:nvGrpSpPr>
        <p:cNvPr id="62" name="Shape 62"/>
        <p:cNvGrpSpPr/>
        <p:nvPr/>
      </p:nvGrpSpPr>
      <p:grpSpPr>
        <a:xfrm>
          <a:off x="0" y="0"/>
          <a:ext cx="0" cy="0"/>
          <a:chOff x="0" y="0"/>
          <a:chExt cx="0" cy="0"/>
        </a:xfrm>
      </p:grpSpPr>
      <p:sp>
        <p:nvSpPr>
          <p:cNvPr id="63" name="Google Shape;63;p13"/>
          <p:cNvSpPr/>
          <p:nvPr/>
        </p:nvSpPr>
        <p:spPr>
          <a:xfrm>
            <a:off x="0" y="0"/>
            <a:ext cx="4029000" cy="5143500"/>
          </a:xfrm>
          <a:prstGeom prst="rect">
            <a:avLst/>
          </a:prstGeom>
          <a:solidFill>
            <a:srgbClr val="1D033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Poppins Medium"/>
              <a:ea typeface="Poppins Medium"/>
              <a:cs typeface="Poppins Medium"/>
              <a:sym typeface="Poppins Medium"/>
            </a:endParaRPr>
          </a:p>
        </p:txBody>
      </p:sp>
      <p:sp>
        <p:nvSpPr>
          <p:cNvPr id="64" name="Google Shape;64;p13"/>
          <p:cNvSpPr txBox="1"/>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b="1" sz="2800">
              <a:solidFill>
                <a:srgbClr val="FFFFFF"/>
              </a:solidFill>
              <a:latin typeface="Poppins"/>
              <a:ea typeface="Poppins"/>
              <a:cs typeface="Poppins"/>
              <a:sym typeface="Poppins"/>
            </a:endParaRPr>
          </a:p>
        </p:txBody>
      </p:sp>
      <p:sp>
        <p:nvSpPr>
          <p:cNvPr id="65" name="Google Shape;65;p13"/>
          <p:cNvSpPr txBox="1"/>
          <p:nvPr/>
        </p:nvSpPr>
        <p:spPr>
          <a:xfrm>
            <a:off x="291000" y="1578000"/>
            <a:ext cx="3327600" cy="924000"/>
          </a:xfrm>
          <a:prstGeom prst="rect">
            <a:avLst/>
          </a:prstGeom>
          <a:noFill/>
          <a:ln>
            <a:noFill/>
          </a:ln>
        </p:spPr>
        <p:txBody>
          <a:bodyPr anchorCtr="0" anchor="t" bIns="91425" lIns="91425" spcFirstLastPara="1" rIns="91425" wrap="square" tIns="91425">
            <a:normAutofit/>
          </a:bodyPr>
          <a:lstStyle/>
          <a:p>
            <a:pPr indent="0" lvl="0" marL="0" rtl="0" algn="l">
              <a:lnSpc>
                <a:spcPct val="125000"/>
              </a:lnSpc>
              <a:spcBef>
                <a:spcPts val="0"/>
              </a:spcBef>
              <a:spcAft>
                <a:spcPts val="0"/>
              </a:spcAft>
              <a:buNone/>
            </a:pPr>
            <a:r>
              <a:t/>
            </a:r>
            <a:endParaRPr sz="1800">
              <a:solidFill>
                <a:srgbClr val="FFFFFF"/>
              </a:solidFill>
              <a:latin typeface="Poppins Medium"/>
              <a:ea typeface="Poppins Medium"/>
              <a:cs typeface="Poppins Medium"/>
              <a:sym typeface="Poppins Medium"/>
            </a:endParaRPr>
          </a:p>
        </p:txBody>
      </p:sp>
      <p:pic>
        <p:nvPicPr>
          <p:cNvPr id="66" name="Google Shape;66;p13"/>
          <p:cNvPicPr preferRelativeResize="0"/>
          <p:nvPr/>
        </p:nvPicPr>
        <p:blipFill rotWithShape="1">
          <a:blip r:embed="rId2">
            <a:alphaModFix/>
          </a:blip>
          <a:srcRect b="24313" l="50134" r="8558" t="18016"/>
          <a:stretch/>
        </p:blipFill>
        <p:spPr>
          <a:xfrm flipH="1" rot="4">
            <a:off x="2" y="3398804"/>
            <a:ext cx="4029000" cy="1744694"/>
          </a:xfrm>
          <a:prstGeom prst="rect">
            <a:avLst/>
          </a:prstGeom>
          <a:noFill/>
          <a:ln>
            <a:noFill/>
          </a:ln>
        </p:spPr>
      </p:pic>
      <p:sp>
        <p:nvSpPr>
          <p:cNvPr id="67" name="Google Shape;67;p13"/>
          <p:cNvSpPr txBox="1"/>
          <p:nvPr/>
        </p:nvSpPr>
        <p:spPr>
          <a:xfrm>
            <a:off x="4356950" y="542725"/>
            <a:ext cx="4517400" cy="791700"/>
          </a:xfrm>
          <a:prstGeom prst="rect">
            <a:avLst/>
          </a:prstGeom>
          <a:solidFill>
            <a:srgbClr val="79D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000000"/>
              </a:solidFill>
              <a:latin typeface="Poppins SemiBold"/>
              <a:ea typeface="Poppins SemiBold"/>
              <a:cs typeface="Poppins SemiBold"/>
              <a:sym typeface="Poppins SemiBold"/>
            </a:endParaRPr>
          </a:p>
        </p:txBody>
      </p:sp>
      <p:sp>
        <p:nvSpPr>
          <p:cNvPr id="68" name="Google Shape;68;p13"/>
          <p:cNvSpPr txBox="1"/>
          <p:nvPr/>
        </p:nvSpPr>
        <p:spPr>
          <a:xfrm>
            <a:off x="4394675" y="1578000"/>
            <a:ext cx="4517400" cy="791700"/>
          </a:xfrm>
          <a:prstGeom prst="rect">
            <a:avLst/>
          </a:prstGeom>
          <a:solidFill>
            <a:srgbClr val="DECEEF"/>
          </a:solid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None/>
            </a:pPr>
            <a:r>
              <a:t/>
            </a:r>
            <a:endParaRPr sz="1800">
              <a:solidFill>
                <a:srgbClr val="000000"/>
              </a:solidFill>
              <a:latin typeface="Poppins SemiBold"/>
              <a:ea typeface="Poppins SemiBold"/>
              <a:cs typeface="Poppins SemiBold"/>
              <a:sym typeface="Poppins SemiBold"/>
            </a:endParaRPr>
          </a:p>
        </p:txBody>
      </p:sp>
      <p:sp>
        <p:nvSpPr>
          <p:cNvPr id="69" name="Google Shape;69;p13"/>
          <p:cNvSpPr txBox="1"/>
          <p:nvPr/>
        </p:nvSpPr>
        <p:spPr>
          <a:xfrm>
            <a:off x="4394675" y="2530500"/>
            <a:ext cx="4517400" cy="791700"/>
          </a:xfrm>
          <a:prstGeom prst="rect">
            <a:avLst/>
          </a:prstGeom>
          <a:solidFill>
            <a:srgbClr val="FFD856"/>
          </a:solid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None/>
            </a:pPr>
            <a:r>
              <a:t/>
            </a:r>
            <a:endParaRPr sz="1800" u="sng">
              <a:solidFill>
                <a:srgbClr val="000000"/>
              </a:solidFill>
              <a:latin typeface="Poppins SemiBold"/>
              <a:ea typeface="Poppins SemiBold"/>
              <a:cs typeface="Poppins SemiBold"/>
              <a:sym typeface="Poppins SemiBold"/>
            </a:endParaRPr>
          </a:p>
        </p:txBody>
      </p:sp>
      <p:sp>
        <p:nvSpPr>
          <p:cNvPr id="70" name="Google Shape;70;p13"/>
          <p:cNvSpPr txBox="1"/>
          <p:nvPr/>
        </p:nvSpPr>
        <p:spPr>
          <a:xfrm>
            <a:off x="4394675" y="3483000"/>
            <a:ext cx="4517400" cy="791700"/>
          </a:xfrm>
          <a:prstGeom prst="rect">
            <a:avLst/>
          </a:prstGeom>
          <a:solidFill>
            <a:srgbClr val="ABB4FF"/>
          </a:solid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None/>
            </a:pPr>
            <a:r>
              <a:t/>
            </a:r>
            <a:endParaRPr sz="1800" u="sng">
              <a:solidFill>
                <a:srgbClr val="000000"/>
              </a:solidFill>
              <a:latin typeface="Poppins SemiBold"/>
              <a:ea typeface="Poppins SemiBold"/>
              <a:cs typeface="Poppins SemiBold"/>
              <a:sym typeface="Poppins SemiBold"/>
            </a:endParaRPr>
          </a:p>
        </p:txBody>
      </p:sp>
      <p:sp>
        <p:nvSpPr>
          <p:cNvPr id="71" name="Google Shape;71;p13"/>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3"/>
          <p:cNvSpPr txBox="1"/>
          <p:nvPr>
            <p:ph idx="1" type="subTitle"/>
          </p:nvPr>
        </p:nvSpPr>
        <p:spPr>
          <a:xfrm>
            <a:off x="291000" y="1578000"/>
            <a:ext cx="3327600" cy="924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73" name="Google Shape;73;p13"/>
          <p:cNvSpPr txBox="1"/>
          <p:nvPr>
            <p:ph idx="2" type="body"/>
          </p:nvPr>
        </p:nvSpPr>
        <p:spPr>
          <a:xfrm>
            <a:off x="4470800" y="648775"/>
            <a:ext cx="3744000" cy="579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4" name="Google Shape;74;p13"/>
          <p:cNvSpPr txBox="1"/>
          <p:nvPr>
            <p:ph idx="3" type="body"/>
          </p:nvPr>
        </p:nvSpPr>
        <p:spPr>
          <a:xfrm>
            <a:off x="4470800" y="1695688"/>
            <a:ext cx="3744000" cy="579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5" name="Google Shape;75;p13"/>
          <p:cNvSpPr txBox="1"/>
          <p:nvPr>
            <p:ph idx="4" type="body"/>
          </p:nvPr>
        </p:nvSpPr>
        <p:spPr>
          <a:xfrm>
            <a:off x="4470800" y="2636550"/>
            <a:ext cx="3744000" cy="579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6" name="Google Shape;76;p13"/>
          <p:cNvSpPr txBox="1"/>
          <p:nvPr>
            <p:ph idx="5" type="body"/>
          </p:nvPr>
        </p:nvSpPr>
        <p:spPr>
          <a:xfrm>
            <a:off x="4470800" y="3589050"/>
            <a:ext cx="3744000" cy="579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City">
  <p:cSld name="TITLE_AND_BODY_1_2">
    <p:spTree>
      <p:nvGrpSpPr>
        <p:cNvPr id="77" name="Shape 77"/>
        <p:cNvGrpSpPr/>
        <p:nvPr/>
      </p:nvGrpSpPr>
      <p:grpSpPr>
        <a:xfrm>
          <a:off x="0" y="0"/>
          <a:ext cx="0" cy="0"/>
          <a:chOff x="0" y="0"/>
          <a:chExt cx="0" cy="0"/>
        </a:xfrm>
      </p:grpSpPr>
      <p:sp>
        <p:nvSpPr>
          <p:cNvPr id="78" name="Google Shape;78;p14"/>
          <p:cNvSpPr/>
          <p:nvPr/>
        </p:nvSpPr>
        <p:spPr>
          <a:xfrm>
            <a:off x="-50" y="-75"/>
            <a:ext cx="4029000" cy="5143500"/>
          </a:xfrm>
          <a:prstGeom prst="rect">
            <a:avLst/>
          </a:prstGeom>
          <a:solidFill>
            <a:srgbClr val="1D033E"/>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79" name="Google Shape;79;p14"/>
          <p:cNvPicPr preferRelativeResize="0"/>
          <p:nvPr/>
        </p:nvPicPr>
        <p:blipFill rotWithShape="1">
          <a:blip r:embed="rId2">
            <a:alphaModFix amt="57000"/>
          </a:blip>
          <a:srcRect b="3852" l="37576" r="18085" t="11106"/>
          <a:stretch/>
        </p:blipFill>
        <p:spPr>
          <a:xfrm>
            <a:off x="-25" y="-75"/>
            <a:ext cx="4029076" cy="5143499"/>
          </a:xfrm>
          <a:prstGeom prst="rect">
            <a:avLst/>
          </a:prstGeom>
          <a:noFill/>
          <a:ln>
            <a:noFill/>
          </a:ln>
        </p:spPr>
      </p:pic>
      <p:sp>
        <p:nvSpPr>
          <p:cNvPr id="80" name="Google Shape;80;p14"/>
          <p:cNvSpPr txBox="1"/>
          <p:nvPr>
            <p:ph idx="1" type="body"/>
          </p:nvPr>
        </p:nvSpPr>
        <p:spPr>
          <a:xfrm>
            <a:off x="4441075" y="1540775"/>
            <a:ext cx="4314900" cy="2855100"/>
          </a:xfrm>
          <a:prstGeom prst="rect">
            <a:avLst/>
          </a:prstGeom>
          <a:noFill/>
          <a:ln>
            <a:noFill/>
          </a:ln>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Font typeface="Poppins"/>
              <a:buChar char="●"/>
              <a:defRPr b="1">
                <a:solidFill>
                  <a:srgbClr val="3D3D3D"/>
                </a:solidFill>
                <a:latin typeface="Poppins"/>
                <a:ea typeface="Poppins"/>
                <a:cs typeface="Poppins"/>
                <a:sym typeface="Poppins"/>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
        <p:nvSpPr>
          <p:cNvPr id="81" name="Google Shape;81;p14"/>
          <p:cNvSpPr txBox="1"/>
          <p:nvPr>
            <p:ph type="title"/>
          </p:nvPr>
        </p:nvSpPr>
        <p:spPr>
          <a:xfrm>
            <a:off x="4441075" y="376175"/>
            <a:ext cx="44952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E84F7"/>
              </a:buClr>
              <a:buSzPts val="3000"/>
              <a:buNone/>
              <a:defRPr sz="3000">
                <a:solidFill>
                  <a:srgbClr val="0E84F7"/>
                </a:solidFill>
                <a:highlight>
                  <a:schemeClr val="lt1"/>
                </a:highlight>
              </a:defRPr>
            </a:lvl1pPr>
            <a:lvl2pPr lvl="1" rtl="0">
              <a:spcBef>
                <a:spcPts val="0"/>
              </a:spcBef>
              <a:spcAft>
                <a:spcPts val="0"/>
              </a:spcAft>
              <a:buClr>
                <a:srgbClr val="0E84F7"/>
              </a:buClr>
              <a:buSzPts val="2800"/>
              <a:buNone/>
              <a:defRPr>
                <a:solidFill>
                  <a:srgbClr val="0E84F7"/>
                </a:solidFill>
              </a:defRPr>
            </a:lvl2pPr>
            <a:lvl3pPr lvl="2" rtl="0">
              <a:spcBef>
                <a:spcPts val="0"/>
              </a:spcBef>
              <a:spcAft>
                <a:spcPts val="0"/>
              </a:spcAft>
              <a:buClr>
                <a:srgbClr val="0E84F7"/>
              </a:buClr>
              <a:buSzPts val="2800"/>
              <a:buNone/>
              <a:defRPr>
                <a:solidFill>
                  <a:srgbClr val="0E84F7"/>
                </a:solidFill>
              </a:defRPr>
            </a:lvl3pPr>
            <a:lvl4pPr lvl="3" rtl="0">
              <a:spcBef>
                <a:spcPts val="0"/>
              </a:spcBef>
              <a:spcAft>
                <a:spcPts val="0"/>
              </a:spcAft>
              <a:buClr>
                <a:srgbClr val="0E84F7"/>
              </a:buClr>
              <a:buSzPts val="2800"/>
              <a:buNone/>
              <a:defRPr>
                <a:solidFill>
                  <a:srgbClr val="0E84F7"/>
                </a:solidFill>
              </a:defRPr>
            </a:lvl4pPr>
            <a:lvl5pPr lvl="4" rtl="0">
              <a:spcBef>
                <a:spcPts val="0"/>
              </a:spcBef>
              <a:spcAft>
                <a:spcPts val="0"/>
              </a:spcAft>
              <a:buClr>
                <a:srgbClr val="0E84F7"/>
              </a:buClr>
              <a:buSzPts val="2800"/>
              <a:buNone/>
              <a:defRPr>
                <a:solidFill>
                  <a:srgbClr val="0E84F7"/>
                </a:solidFill>
              </a:defRPr>
            </a:lvl5pPr>
            <a:lvl6pPr lvl="5" rtl="0">
              <a:spcBef>
                <a:spcPts val="0"/>
              </a:spcBef>
              <a:spcAft>
                <a:spcPts val="0"/>
              </a:spcAft>
              <a:buClr>
                <a:srgbClr val="0E84F7"/>
              </a:buClr>
              <a:buSzPts val="2800"/>
              <a:buNone/>
              <a:defRPr>
                <a:solidFill>
                  <a:srgbClr val="0E84F7"/>
                </a:solidFill>
              </a:defRPr>
            </a:lvl6pPr>
            <a:lvl7pPr lvl="6" rtl="0">
              <a:spcBef>
                <a:spcPts val="0"/>
              </a:spcBef>
              <a:spcAft>
                <a:spcPts val="0"/>
              </a:spcAft>
              <a:buClr>
                <a:srgbClr val="0E84F7"/>
              </a:buClr>
              <a:buSzPts val="2800"/>
              <a:buNone/>
              <a:defRPr>
                <a:solidFill>
                  <a:srgbClr val="0E84F7"/>
                </a:solidFill>
              </a:defRPr>
            </a:lvl7pPr>
            <a:lvl8pPr lvl="7" rtl="0">
              <a:spcBef>
                <a:spcPts val="0"/>
              </a:spcBef>
              <a:spcAft>
                <a:spcPts val="0"/>
              </a:spcAft>
              <a:buClr>
                <a:srgbClr val="0E84F7"/>
              </a:buClr>
              <a:buSzPts val="2800"/>
              <a:buNone/>
              <a:defRPr>
                <a:solidFill>
                  <a:srgbClr val="0E84F7"/>
                </a:solidFill>
              </a:defRPr>
            </a:lvl8pPr>
            <a:lvl9pPr lvl="8" rtl="0">
              <a:spcBef>
                <a:spcPts val="0"/>
              </a:spcBef>
              <a:spcAft>
                <a:spcPts val="0"/>
              </a:spcAft>
              <a:buClr>
                <a:srgbClr val="0E84F7"/>
              </a:buClr>
              <a:buSzPts val="2800"/>
              <a:buNone/>
              <a:defRPr>
                <a:solidFill>
                  <a:srgbClr val="0E84F7"/>
                </a:solidFill>
              </a:defRPr>
            </a:lvl9pPr>
          </a:lstStyle>
          <a:p/>
        </p:txBody>
      </p:sp>
      <p:sp>
        <p:nvSpPr>
          <p:cNvPr id="82" name="Google Shape;82;p14"/>
          <p:cNvSpPr/>
          <p:nvPr/>
        </p:nvSpPr>
        <p:spPr>
          <a:xfrm rot="10800000">
            <a:off x="25" y="1457182"/>
            <a:ext cx="4029000" cy="3675000"/>
          </a:xfrm>
          <a:prstGeom prst="rect">
            <a:avLst/>
          </a:prstGeom>
          <a:gradFill>
            <a:gsLst>
              <a:gs pos="0">
                <a:srgbClr val="1D033E"/>
              </a:gs>
              <a:gs pos="100000">
                <a:srgbClr val="FFFFFF">
                  <a:alpha val="0"/>
                </a:srgbClr>
              </a:gs>
            </a:gsLst>
            <a:lin ang="5400700" scaled="0"/>
          </a:gra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83" name="Google Shape;83;p14"/>
          <p:cNvPicPr preferRelativeResize="0"/>
          <p:nvPr/>
        </p:nvPicPr>
        <p:blipFill rotWithShape="1">
          <a:blip r:embed="rId3">
            <a:alphaModFix/>
          </a:blip>
          <a:srcRect b="23353" l="0" r="0" t="-3085"/>
          <a:stretch/>
        </p:blipFill>
        <p:spPr>
          <a:xfrm>
            <a:off x="2116263" y="4550937"/>
            <a:ext cx="1287101" cy="289125"/>
          </a:xfrm>
          <a:prstGeom prst="rect">
            <a:avLst/>
          </a:prstGeom>
          <a:noFill/>
          <a:ln>
            <a:noFill/>
          </a:ln>
        </p:spPr>
      </p:pic>
      <p:pic>
        <p:nvPicPr>
          <p:cNvPr id="84" name="Google Shape;84;p14"/>
          <p:cNvPicPr preferRelativeResize="0"/>
          <p:nvPr/>
        </p:nvPicPr>
        <p:blipFill>
          <a:blip r:embed="rId4">
            <a:alphaModFix/>
          </a:blip>
          <a:stretch>
            <a:fillRect/>
          </a:stretch>
        </p:blipFill>
        <p:spPr>
          <a:xfrm>
            <a:off x="625526" y="4472078"/>
            <a:ext cx="1238798" cy="446842"/>
          </a:xfrm>
          <a:prstGeom prst="rect">
            <a:avLst/>
          </a:prstGeom>
          <a:noFill/>
          <a:ln>
            <a:noFill/>
          </a:ln>
        </p:spPr>
      </p:pic>
      <p:sp>
        <p:nvSpPr>
          <p:cNvPr id="85" name="Google Shape;85;p14"/>
          <p:cNvSpPr/>
          <p:nvPr/>
        </p:nvSpPr>
        <p:spPr>
          <a:xfrm>
            <a:off x="-50" y="-75"/>
            <a:ext cx="4029000" cy="5143500"/>
          </a:xfrm>
          <a:prstGeom prst="rect">
            <a:avLst/>
          </a:prstGeom>
          <a:solidFill>
            <a:srgbClr val="1D033E"/>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86" name="Google Shape;86;p14"/>
          <p:cNvPicPr preferRelativeResize="0"/>
          <p:nvPr/>
        </p:nvPicPr>
        <p:blipFill rotWithShape="1">
          <a:blip r:embed="rId2">
            <a:alphaModFix amt="57000"/>
          </a:blip>
          <a:srcRect b="3852" l="37576" r="18085" t="11106"/>
          <a:stretch/>
        </p:blipFill>
        <p:spPr>
          <a:xfrm>
            <a:off x="-25" y="-75"/>
            <a:ext cx="4029076" cy="5143499"/>
          </a:xfrm>
          <a:prstGeom prst="rect">
            <a:avLst/>
          </a:prstGeom>
          <a:noFill/>
          <a:ln>
            <a:noFill/>
          </a:ln>
        </p:spPr>
      </p:pic>
      <p:sp>
        <p:nvSpPr>
          <p:cNvPr id="87" name="Google Shape;87;p14"/>
          <p:cNvSpPr/>
          <p:nvPr/>
        </p:nvSpPr>
        <p:spPr>
          <a:xfrm rot="10800000">
            <a:off x="25" y="1457182"/>
            <a:ext cx="4029000" cy="3675000"/>
          </a:xfrm>
          <a:prstGeom prst="rect">
            <a:avLst/>
          </a:prstGeom>
          <a:gradFill>
            <a:gsLst>
              <a:gs pos="0">
                <a:srgbClr val="1D033E"/>
              </a:gs>
              <a:gs pos="100000">
                <a:srgbClr val="FFFFFF">
                  <a:alpha val="0"/>
                </a:srgbClr>
              </a:gs>
            </a:gsLst>
            <a:lin ang="5400700" scaled="0"/>
          </a:gra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88" name="Google Shape;88;p14"/>
          <p:cNvPicPr preferRelativeResize="0"/>
          <p:nvPr/>
        </p:nvPicPr>
        <p:blipFill rotWithShape="1">
          <a:blip r:embed="rId3">
            <a:alphaModFix/>
          </a:blip>
          <a:srcRect b="23353" l="0" r="0" t="-3085"/>
          <a:stretch/>
        </p:blipFill>
        <p:spPr>
          <a:xfrm>
            <a:off x="2140599" y="4395875"/>
            <a:ext cx="1287101" cy="289125"/>
          </a:xfrm>
          <a:prstGeom prst="rect">
            <a:avLst/>
          </a:prstGeom>
          <a:noFill/>
          <a:ln>
            <a:noFill/>
          </a:ln>
        </p:spPr>
      </p:pic>
      <p:pic>
        <p:nvPicPr>
          <p:cNvPr id="89" name="Google Shape;89;p14"/>
          <p:cNvPicPr preferRelativeResize="0"/>
          <p:nvPr/>
        </p:nvPicPr>
        <p:blipFill>
          <a:blip r:embed="rId4">
            <a:alphaModFix/>
          </a:blip>
          <a:stretch>
            <a:fillRect/>
          </a:stretch>
        </p:blipFill>
        <p:spPr>
          <a:xfrm>
            <a:off x="493251" y="3653156"/>
            <a:ext cx="1238798" cy="446842"/>
          </a:xfrm>
          <a:prstGeom prst="rect">
            <a:avLst/>
          </a:prstGeom>
          <a:noFill/>
          <a:ln>
            <a:noFill/>
          </a:ln>
        </p:spPr>
      </p:pic>
      <p:pic>
        <p:nvPicPr>
          <p:cNvPr id="90" name="Google Shape;90;p14"/>
          <p:cNvPicPr preferRelativeResize="0"/>
          <p:nvPr/>
        </p:nvPicPr>
        <p:blipFill>
          <a:blip r:embed="rId5">
            <a:alphaModFix/>
          </a:blip>
          <a:stretch>
            <a:fillRect/>
          </a:stretch>
        </p:blipFill>
        <p:spPr>
          <a:xfrm>
            <a:off x="504226" y="3932000"/>
            <a:ext cx="1216850" cy="1216850"/>
          </a:xfrm>
          <a:prstGeom prst="rect">
            <a:avLst/>
          </a:prstGeom>
          <a:noFill/>
          <a:ln>
            <a:noFill/>
          </a:ln>
        </p:spPr>
      </p:pic>
      <p:pic>
        <p:nvPicPr>
          <p:cNvPr id="91" name="Google Shape;91;p14"/>
          <p:cNvPicPr preferRelativeResize="0"/>
          <p:nvPr/>
        </p:nvPicPr>
        <p:blipFill>
          <a:blip r:embed="rId6">
            <a:alphaModFix/>
          </a:blip>
          <a:stretch>
            <a:fillRect/>
          </a:stretch>
        </p:blipFill>
        <p:spPr>
          <a:xfrm>
            <a:off x="2034750" y="3689227"/>
            <a:ext cx="1498800" cy="374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Image Waves">
  <p:cSld name="TITLE_AND_BODY_1_1">
    <p:spTree>
      <p:nvGrpSpPr>
        <p:cNvPr id="92" name="Shape 92"/>
        <p:cNvGrpSpPr/>
        <p:nvPr/>
      </p:nvGrpSpPr>
      <p:grpSpPr>
        <a:xfrm>
          <a:off x="0" y="0"/>
          <a:ext cx="0" cy="0"/>
          <a:chOff x="0" y="0"/>
          <a:chExt cx="0" cy="0"/>
        </a:xfrm>
      </p:grpSpPr>
      <p:pic>
        <p:nvPicPr>
          <p:cNvPr id="93" name="Google Shape;93;p15"/>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
        <p:nvSpPr>
          <p:cNvPr id="94" name="Google Shape;94;p15"/>
          <p:cNvSpPr/>
          <p:nvPr>
            <p:ph idx="2" type="pic"/>
          </p:nvPr>
        </p:nvSpPr>
        <p:spPr>
          <a:xfrm>
            <a:off x="5790401" y="445025"/>
            <a:ext cx="2887800" cy="4236000"/>
          </a:xfrm>
          <a:prstGeom prst="roundRect">
            <a:avLst>
              <a:gd fmla="val 9376" name="adj"/>
            </a:avLst>
          </a:prstGeom>
          <a:noFill/>
          <a:ln>
            <a:noFill/>
          </a:ln>
        </p:spPr>
      </p:sp>
      <p:sp>
        <p:nvSpPr>
          <p:cNvPr id="95" name="Google Shape;95;p15"/>
          <p:cNvSpPr txBox="1"/>
          <p:nvPr>
            <p:ph type="title"/>
          </p:nvPr>
        </p:nvSpPr>
        <p:spPr>
          <a:xfrm>
            <a:off x="540300" y="445025"/>
            <a:ext cx="5022300" cy="1005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D033E"/>
              </a:buClr>
              <a:buSzPts val="2800"/>
              <a:buNone/>
              <a:defRPr>
                <a:solidFill>
                  <a:srgbClr val="1D033E"/>
                </a:solidFill>
              </a:defRPr>
            </a:lvl1pPr>
            <a:lvl2pPr lvl="1" rtl="0">
              <a:spcBef>
                <a:spcPts val="0"/>
              </a:spcBef>
              <a:spcAft>
                <a:spcPts val="0"/>
              </a:spcAft>
              <a:buClr>
                <a:srgbClr val="1D033E"/>
              </a:buClr>
              <a:buSzPts val="2800"/>
              <a:buNone/>
              <a:defRPr>
                <a:solidFill>
                  <a:srgbClr val="1D033E"/>
                </a:solidFill>
              </a:defRPr>
            </a:lvl2pPr>
            <a:lvl3pPr lvl="2" rtl="0">
              <a:spcBef>
                <a:spcPts val="0"/>
              </a:spcBef>
              <a:spcAft>
                <a:spcPts val="0"/>
              </a:spcAft>
              <a:buClr>
                <a:srgbClr val="1D033E"/>
              </a:buClr>
              <a:buSzPts val="2800"/>
              <a:buNone/>
              <a:defRPr>
                <a:solidFill>
                  <a:srgbClr val="1D033E"/>
                </a:solidFill>
              </a:defRPr>
            </a:lvl3pPr>
            <a:lvl4pPr lvl="3" rtl="0">
              <a:spcBef>
                <a:spcPts val="0"/>
              </a:spcBef>
              <a:spcAft>
                <a:spcPts val="0"/>
              </a:spcAft>
              <a:buClr>
                <a:srgbClr val="1D033E"/>
              </a:buClr>
              <a:buSzPts val="2800"/>
              <a:buNone/>
              <a:defRPr>
                <a:solidFill>
                  <a:srgbClr val="1D033E"/>
                </a:solidFill>
              </a:defRPr>
            </a:lvl4pPr>
            <a:lvl5pPr lvl="4" rtl="0">
              <a:spcBef>
                <a:spcPts val="0"/>
              </a:spcBef>
              <a:spcAft>
                <a:spcPts val="0"/>
              </a:spcAft>
              <a:buClr>
                <a:srgbClr val="1D033E"/>
              </a:buClr>
              <a:buSzPts val="2800"/>
              <a:buNone/>
              <a:defRPr>
                <a:solidFill>
                  <a:srgbClr val="1D033E"/>
                </a:solidFill>
              </a:defRPr>
            </a:lvl5pPr>
            <a:lvl6pPr lvl="5" rtl="0">
              <a:spcBef>
                <a:spcPts val="0"/>
              </a:spcBef>
              <a:spcAft>
                <a:spcPts val="0"/>
              </a:spcAft>
              <a:buClr>
                <a:srgbClr val="1D033E"/>
              </a:buClr>
              <a:buSzPts val="2800"/>
              <a:buNone/>
              <a:defRPr>
                <a:solidFill>
                  <a:srgbClr val="1D033E"/>
                </a:solidFill>
              </a:defRPr>
            </a:lvl6pPr>
            <a:lvl7pPr lvl="6" rtl="0">
              <a:spcBef>
                <a:spcPts val="0"/>
              </a:spcBef>
              <a:spcAft>
                <a:spcPts val="0"/>
              </a:spcAft>
              <a:buClr>
                <a:srgbClr val="1D033E"/>
              </a:buClr>
              <a:buSzPts val="2800"/>
              <a:buNone/>
              <a:defRPr>
                <a:solidFill>
                  <a:srgbClr val="1D033E"/>
                </a:solidFill>
              </a:defRPr>
            </a:lvl7pPr>
            <a:lvl8pPr lvl="7" rtl="0">
              <a:spcBef>
                <a:spcPts val="0"/>
              </a:spcBef>
              <a:spcAft>
                <a:spcPts val="0"/>
              </a:spcAft>
              <a:buClr>
                <a:srgbClr val="1D033E"/>
              </a:buClr>
              <a:buSzPts val="2800"/>
              <a:buNone/>
              <a:defRPr>
                <a:solidFill>
                  <a:srgbClr val="1D033E"/>
                </a:solidFill>
              </a:defRPr>
            </a:lvl8pPr>
            <a:lvl9pPr lvl="8" rtl="0">
              <a:spcBef>
                <a:spcPts val="0"/>
              </a:spcBef>
              <a:spcAft>
                <a:spcPts val="0"/>
              </a:spcAft>
              <a:buClr>
                <a:srgbClr val="1D033E"/>
              </a:buClr>
              <a:buSzPts val="2800"/>
              <a:buNone/>
              <a:defRPr>
                <a:solidFill>
                  <a:srgbClr val="1D033E"/>
                </a:solidFill>
              </a:defRPr>
            </a:lvl9pPr>
          </a:lstStyle>
          <a:p/>
        </p:txBody>
      </p:sp>
      <p:sp>
        <p:nvSpPr>
          <p:cNvPr id="96" name="Google Shape;96;p15"/>
          <p:cNvSpPr txBox="1"/>
          <p:nvPr>
            <p:ph idx="1" type="body"/>
          </p:nvPr>
        </p:nvSpPr>
        <p:spPr>
          <a:xfrm>
            <a:off x="540300" y="1665400"/>
            <a:ext cx="5022300" cy="3015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1 1">
  <p:cSld name="CUSTOM_2">
    <p:spTree>
      <p:nvGrpSpPr>
        <p:cNvPr id="97" name="Shape 97"/>
        <p:cNvGrpSpPr/>
        <p:nvPr/>
      </p:nvGrpSpPr>
      <p:grpSpPr>
        <a:xfrm>
          <a:off x="0" y="0"/>
          <a:ext cx="0" cy="0"/>
          <a:chOff x="0" y="0"/>
          <a:chExt cx="0" cy="0"/>
        </a:xfrm>
      </p:grpSpPr>
      <p:pic>
        <p:nvPicPr>
          <p:cNvPr id="98" name="Google Shape;98;p16"/>
          <p:cNvPicPr preferRelativeResize="0"/>
          <p:nvPr/>
        </p:nvPicPr>
        <p:blipFill rotWithShape="1">
          <a:blip r:embed="rId2">
            <a:alphaModFix/>
          </a:blip>
          <a:srcRect b="40651" l="11060" r="97" t="-502"/>
          <a:stretch/>
        </p:blipFill>
        <p:spPr>
          <a:xfrm flipH="1" rot="7">
            <a:off x="0" y="3398806"/>
            <a:ext cx="9144000" cy="1744684"/>
          </a:xfrm>
          <a:prstGeom prst="rect">
            <a:avLst/>
          </a:prstGeom>
          <a:noFill/>
          <a:ln>
            <a:noFill/>
          </a:ln>
        </p:spPr>
      </p:pic>
      <p:sp>
        <p:nvSpPr>
          <p:cNvPr id="99" name="Google Shape;99;p16"/>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100" name="Google Shape;100;p16"/>
          <p:cNvSpPr txBox="1"/>
          <p:nvPr>
            <p:ph idx="1" type="body"/>
          </p:nvPr>
        </p:nvSpPr>
        <p:spPr>
          <a:xfrm>
            <a:off x="540300" y="1152475"/>
            <a:ext cx="5299800" cy="3510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_1">
    <p:bg>
      <p:bgPr>
        <a:solidFill>
          <a:srgbClr val="0E84F7"/>
        </a:solidFill>
      </p:bgPr>
    </p:bg>
    <p:spTree>
      <p:nvGrpSpPr>
        <p:cNvPr id="105" name="Shape 105"/>
        <p:cNvGrpSpPr/>
        <p:nvPr/>
      </p:nvGrpSpPr>
      <p:grpSpPr>
        <a:xfrm>
          <a:off x="0" y="0"/>
          <a:ext cx="0" cy="0"/>
          <a:chOff x="0" y="0"/>
          <a:chExt cx="0" cy="0"/>
        </a:xfrm>
      </p:grpSpPr>
      <p:pic>
        <p:nvPicPr>
          <p:cNvPr id="106" name="Google Shape;106;p18"/>
          <p:cNvPicPr preferRelativeResize="0"/>
          <p:nvPr/>
        </p:nvPicPr>
        <p:blipFill rotWithShape="1">
          <a:blip r:embed="rId2">
            <a:alphaModFix/>
          </a:blip>
          <a:srcRect b="0" l="0" r="2714" t="0"/>
          <a:stretch/>
        </p:blipFill>
        <p:spPr>
          <a:xfrm>
            <a:off x="1464000" y="0"/>
            <a:ext cx="7676252" cy="5143501"/>
          </a:xfrm>
          <a:prstGeom prst="rect">
            <a:avLst/>
          </a:prstGeom>
          <a:noFill/>
          <a:ln>
            <a:noFill/>
          </a:ln>
        </p:spPr>
      </p:pic>
      <p:sp>
        <p:nvSpPr>
          <p:cNvPr id="107" name="Google Shape;107;p18"/>
          <p:cNvSpPr/>
          <p:nvPr/>
        </p:nvSpPr>
        <p:spPr>
          <a:xfrm rot="-5400000">
            <a:off x="2000250" y="-2000250"/>
            <a:ext cx="5143500" cy="9144000"/>
          </a:xfrm>
          <a:prstGeom prst="rect">
            <a:avLst/>
          </a:prstGeom>
          <a:gradFill>
            <a:gsLst>
              <a:gs pos="0">
                <a:srgbClr val="0E84F7"/>
              </a:gs>
              <a:gs pos="46000">
                <a:srgbClr val="0E84F7">
                  <a:alpha val="51372"/>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8"/>
          <p:cNvSpPr/>
          <p:nvPr/>
        </p:nvSpPr>
        <p:spPr>
          <a:xfrm rot="-5400000">
            <a:off x="2550950" y="-1449450"/>
            <a:ext cx="5143500" cy="8042400"/>
          </a:xfrm>
          <a:prstGeom prst="rect">
            <a:avLst/>
          </a:prstGeom>
          <a:gradFill>
            <a:gsLst>
              <a:gs pos="0">
                <a:srgbClr val="0E84F7"/>
              </a:gs>
              <a:gs pos="46000">
                <a:srgbClr val="0E84F7">
                  <a:alpha val="51372"/>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9" name="Google Shape;109;p18" title="Connection Waves_LARGE-04.png"/>
          <p:cNvPicPr preferRelativeResize="0"/>
          <p:nvPr/>
        </p:nvPicPr>
        <p:blipFill rotWithShape="1">
          <a:blip r:embed="rId3">
            <a:alphaModFix/>
          </a:blip>
          <a:srcRect b="11590" l="0" r="5722" t="0"/>
          <a:stretch/>
        </p:blipFill>
        <p:spPr>
          <a:xfrm flipH="1">
            <a:off x="0" y="2715025"/>
            <a:ext cx="9144000" cy="2428474"/>
          </a:xfrm>
          <a:prstGeom prst="rect">
            <a:avLst/>
          </a:prstGeom>
          <a:noFill/>
          <a:ln>
            <a:noFill/>
          </a:ln>
        </p:spPr>
      </p:pic>
      <p:sp>
        <p:nvSpPr>
          <p:cNvPr id="110" name="Google Shape;110;p18"/>
          <p:cNvSpPr txBox="1"/>
          <p:nvPr>
            <p:ph type="ctrTitle"/>
          </p:nvPr>
        </p:nvSpPr>
        <p:spPr>
          <a:xfrm>
            <a:off x="572275" y="221000"/>
            <a:ext cx="4593900" cy="1774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3300"/>
              <a:buFont typeface="Poppins"/>
              <a:buNone/>
              <a:defRPr b="1" sz="3300">
                <a:solidFill>
                  <a:schemeClr val="lt1"/>
                </a:solidFill>
                <a:latin typeface="Poppins"/>
                <a:ea typeface="Poppins"/>
                <a:cs typeface="Poppins"/>
                <a:sym typeface="Poppins"/>
              </a:defRPr>
            </a:lvl1pPr>
            <a:lvl2pPr lvl="1"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111" name="Google Shape;111;p18"/>
          <p:cNvSpPr txBox="1"/>
          <p:nvPr>
            <p:ph idx="1" type="subTitle"/>
          </p:nvPr>
        </p:nvSpPr>
        <p:spPr>
          <a:xfrm>
            <a:off x="572275" y="1966425"/>
            <a:ext cx="41520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D856"/>
              </a:buClr>
              <a:buSzPts val="2400"/>
              <a:buFont typeface="Poppins SemiBold"/>
              <a:buNone/>
              <a:defRPr sz="2400">
                <a:solidFill>
                  <a:srgbClr val="FFD856"/>
                </a:solidFill>
                <a:latin typeface="Poppins SemiBold"/>
                <a:ea typeface="Poppins SemiBold"/>
                <a:cs typeface="Poppins SemiBold"/>
                <a:sym typeface="Poppins SemiBold"/>
              </a:defRPr>
            </a:lvl1pPr>
            <a:lvl2pPr lvl="1"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City">
  <p:cSld name="TITLE_AND_BODY_1_2">
    <p:spTree>
      <p:nvGrpSpPr>
        <p:cNvPr id="112" name="Shape 112"/>
        <p:cNvGrpSpPr/>
        <p:nvPr/>
      </p:nvGrpSpPr>
      <p:grpSpPr>
        <a:xfrm>
          <a:off x="0" y="0"/>
          <a:ext cx="0" cy="0"/>
          <a:chOff x="0" y="0"/>
          <a:chExt cx="0" cy="0"/>
        </a:xfrm>
      </p:grpSpPr>
      <p:sp>
        <p:nvSpPr>
          <p:cNvPr id="113" name="Google Shape;113;p19"/>
          <p:cNvSpPr/>
          <p:nvPr/>
        </p:nvSpPr>
        <p:spPr>
          <a:xfrm>
            <a:off x="-50" y="-75"/>
            <a:ext cx="4029000" cy="5143500"/>
          </a:xfrm>
          <a:prstGeom prst="rect">
            <a:avLst/>
          </a:prstGeom>
          <a:solidFill>
            <a:srgbClr val="1D033E"/>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114" name="Google Shape;114;p19"/>
          <p:cNvPicPr preferRelativeResize="0"/>
          <p:nvPr/>
        </p:nvPicPr>
        <p:blipFill rotWithShape="1">
          <a:blip r:embed="rId2">
            <a:alphaModFix amt="57000"/>
          </a:blip>
          <a:srcRect b="3852" l="37576" r="18085" t="11106"/>
          <a:stretch/>
        </p:blipFill>
        <p:spPr>
          <a:xfrm>
            <a:off x="-25" y="-75"/>
            <a:ext cx="4029076" cy="5143499"/>
          </a:xfrm>
          <a:prstGeom prst="rect">
            <a:avLst/>
          </a:prstGeom>
          <a:noFill/>
          <a:ln>
            <a:noFill/>
          </a:ln>
        </p:spPr>
      </p:pic>
      <p:sp>
        <p:nvSpPr>
          <p:cNvPr id="115" name="Google Shape;115;p19"/>
          <p:cNvSpPr txBox="1"/>
          <p:nvPr>
            <p:ph idx="1" type="body"/>
          </p:nvPr>
        </p:nvSpPr>
        <p:spPr>
          <a:xfrm>
            <a:off x="4441075" y="1540775"/>
            <a:ext cx="4314900" cy="28551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Font typeface="Poppins"/>
              <a:buChar char="●"/>
              <a:defRPr b="1">
                <a:solidFill>
                  <a:srgbClr val="3D3D3D"/>
                </a:solidFill>
                <a:latin typeface="Poppins"/>
                <a:ea typeface="Poppins"/>
                <a:cs typeface="Poppins"/>
                <a:sym typeface="Poppins"/>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
        <p:nvSpPr>
          <p:cNvPr id="116" name="Google Shape;116;p19"/>
          <p:cNvSpPr txBox="1"/>
          <p:nvPr>
            <p:ph type="title"/>
          </p:nvPr>
        </p:nvSpPr>
        <p:spPr>
          <a:xfrm>
            <a:off x="4441075" y="376175"/>
            <a:ext cx="44952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E84F7"/>
              </a:buClr>
              <a:buSzPts val="3000"/>
              <a:buNone/>
              <a:defRPr sz="3000">
                <a:solidFill>
                  <a:srgbClr val="0E84F7"/>
                </a:solidFill>
                <a:highlight>
                  <a:schemeClr val="lt1"/>
                </a:highlight>
              </a:defRPr>
            </a:lvl1pPr>
            <a:lvl2pPr lvl="1" algn="l">
              <a:lnSpc>
                <a:spcPct val="100000"/>
              </a:lnSpc>
              <a:spcBef>
                <a:spcPts val="0"/>
              </a:spcBef>
              <a:spcAft>
                <a:spcPts val="0"/>
              </a:spcAft>
              <a:buClr>
                <a:srgbClr val="0E84F7"/>
              </a:buClr>
              <a:buSzPts val="2800"/>
              <a:buNone/>
              <a:defRPr>
                <a:solidFill>
                  <a:srgbClr val="0E84F7"/>
                </a:solidFill>
              </a:defRPr>
            </a:lvl2pPr>
            <a:lvl3pPr lvl="2" algn="l">
              <a:lnSpc>
                <a:spcPct val="100000"/>
              </a:lnSpc>
              <a:spcBef>
                <a:spcPts val="0"/>
              </a:spcBef>
              <a:spcAft>
                <a:spcPts val="0"/>
              </a:spcAft>
              <a:buClr>
                <a:srgbClr val="0E84F7"/>
              </a:buClr>
              <a:buSzPts val="2800"/>
              <a:buNone/>
              <a:defRPr>
                <a:solidFill>
                  <a:srgbClr val="0E84F7"/>
                </a:solidFill>
              </a:defRPr>
            </a:lvl3pPr>
            <a:lvl4pPr lvl="3" algn="l">
              <a:lnSpc>
                <a:spcPct val="100000"/>
              </a:lnSpc>
              <a:spcBef>
                <a:spcPts val="0"/>
              </a:spcBef>
              <a:spcAft>
                <a:spcPts val="0"/>
              </a:spcAft>
              <a:buClr>
                <a:srgbClr val="0E84F7"/>
              </a:buClr>
              <a:buSzPts val="2800"/>
              <a:buNone/>
              <a:defRPr>
                <a:solidFill>
                  <a:srgbClr val="0E84F7"/>
                </a:solidFill>
              </a:defRPr>
            </a:lvl4pPr>
            <a:lvl5pPr lvl="4" algn="l">
              <a:lnSpc>
                <a:spcPct val="100000"/>
              </a:lnSpc>
              <a:spcBef>
                <a:spcPts val="0"/>
              </a:spcBef>
              <a:spcAft>
                <a:spcPts val="0"/>
              </a:spcAft>
              <a:buClr>
                <a:srgbClr val="0E84F7"/>
              </a:buClr>
              <a:buSzPts val="2800"/>
              <a:buNone/>
              <a:defRPr>
                <a:solidFill>
                  <a:srgbClr val="0E84F7"/>
                </a:solidFill>
              </a:defRPr>
            </a:lvl5pPr>
            <a:lvl6pPr lvl="5" algn="l">
              <a:lnSpc>
                <a:spcPct val="100000"/>
              </a:lnSpc>
              <a:spcBef>
                <a:spcPts val="0"/>
              </a:spcBef>
              <a:spcAft>
                <a:spcPts val="0"/>
              </a:spcAft>
              <a:buClr>
                <a:srgbClr val="0E84F7"/>
              </a:buClr>
              <a:buSzPts val="2800"/>
              <a:buNone/>
              <a:defRPr>
                <a:solidFill>
                  <a:srgbClr val="0E84F7"/>
                </a:solidFill>
              </a:defRPr>
            </a:lvl6pPr>
            <a:lvl7pPr lvl="6" algn="l">
              <a:lnSpc>
                <a:spcPct val="100000"/>
              </a:lnSpc>
              <a:spcBef>
                <a:spcPts val="0"/>
              </a:spcBef>
              <a:spcAft>
                <a:spcPts val="0"/>
              </a:spcAft>
              <a:buClr>
                <a:srgbClr val="0E84F7"/>
              </a:buClr>
              <a:buSzPts val="2800"/>
              <a:buNone/>
              <a:defRPr>
                <a:solidFill>
                  <a:srgbClr val="0E84F7"/>
                </a:solidFill>
              </a:defRPr>
            </a:lvl7pPr>
            <a:lvl8pPr lvl="7" algn="l">
              <a:lnSpc>
                <a:spcPct val="100000"/>
              </a:lnSpc>
              <a:spcBef>
                <a:spcPts val="0"/>
              </a:spcBef>
              <a:spcAft>
                <a:spcPts val="0"/>
              </a:spcAft>
              <a:buClr>
                <a:srgbClr val="0E84F7"/>
              </a:buClr>
              <a:buSzPts val="2800"/>
              <a:buNone/>
              <a:defRPr>
                <a:solidFill>
                  <a:srgbClr val="0E84F7"/>
                </a:solidFill>
              </a:defRPr>
            </a:lvl8pPr>
            <a:lvl9pPr lvl="8" algn="l">
              <a:lnSpc>
                <a:spcPct val="100000"/>
              </a:lnSpc>
              <a:spcBef>
                <a:spcPts val="0"/>
              </a:spcBef>
              <a:spcAft>
                <a:spcPts val="0"/>
              </a:spcAft>
              <a:buClr>
                <a:srgbClr val="0E84F7"/>
              </a:buClr>
              <a:buSzPts val="2800"/>
              <a:buNone/>
              <a:defRPr>
                <a:solidFill>
                  <a:srgbClr val="0E84F7"/>
                </a:solidFill>
              </a:defRPr>
            </a:lvl9pPr>
          </a:lstStyle>
          <a:p/>
        </p:txBody>
      </p:sp>
      <p:sp>
        <p:nvSpPr>
          <p:cNvPr id="117" name="Google Shape;117;p19"/>
          <p:cNvSpPr/>
          <p:nvPr/>
        </p:nvSpPr>
        <p:spPr>
          <a:xfrm rot="10800000">
            <a:off x="13" y="1468432"/>
            <a:ext cx="4029000" cy="3675000"/>
          </a:xfrm>
          <a:prstGeom prst="rect">
            <a:avLst/>
          </a:prstGeom>
          <a:gradFill>
            <a:gsLst>
              <a:gs pos="0">
                <a:srgbClr val="1D033E"/>
              </a:gs>
              <a:gs pos="100000">
                <a:srgbClr val="FFFFFF">
                  <a:alpha val="0"/>
                </a:srgbClr>
              </a:gs>
            </a:gsLst>
            <a:lin ang="5400700" scaled="0"/>
          </a:gra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118" name="Google Shape;118;p19"/>
          <p:cNvPicPr preferRelativeResize="0"/>
          <p:nvPr/>
        </p:nvPicPr>
        <p:blipFill rotWithShape="1">
          <a:blip r:embed="rId3">
            <a:alphaModFix/>
          </a:blip>
          <a:srcRect b="23353" l="0" r="0" t="-3085"/>
          <a:stretch/>
        </p:blipFill>
        <p:spPr>
          <a:xfrm>
            <a:off x="2140599" y="4451675"/>
            <a:ext cx="1287101" cy="289125"/>
          </a:xfrm>
          <a:prstGeom prst="rect">
            <a:avLst/>
          </a:prstGeom>
          <a:noFill/>
          <a:ln>
            <a:noFill/>
          </a:ln>
        </p:spPr>
      </p:pic>
      <p:pic>
        <p:nvPicPr>
          <p:cNvPr id="119" name="Google Shape;119;p19"/>
          <p:cNvPicPr preferRelativeResize="0"/>
          <p:nvPr/>
        </p:nvPicPr>
        <p:blipFill rotWithShape="1">
          <a:blip r:embed="rId4">
            <a:alphaModFix/>
          </a:blip>
          <a:srcRect b="0" l="0" r="0" t="0"/>
          <a:stretch/>
        </p:blipFill>
        <p:spPr>
          <a:xfrm>
            <a:off x="493251" y="3653156"/>
            <a:ext cx="1238798" cy="446842"/>
          </a:xfrm>
          <a:prstGeom prst="rect">
            <a:avLst/>
          </a:prstGeom>
          <a:noFill/>
          <a:ln>
            <a:noFill/>
          </a:ln>
        </p:spPr>
      </p:pic>
      <p:pic>
        <p:nvPicPr>
          <p:cNvPr id="120" name="Google Shape;120;p19"/>
          <p:cNvPicPr preferRelativeResize="0"/>
          <p:nvPr/>
        </p:nvPicPr>
        <p:blipFill rotWithShape="1">
          <a:blip r:embed="rId5">
            <a:alphaModFix/>
          </a:blip>
          <a:srcRect b="0" l="0" r="0" t="0"/>
          <a:stretch/>
        </p:blipFill>
        <p:spPr>
          <a:xfrm>
            <a:off x="504226" y="3932000"/>
            <a:ext cx="1216850" cy="1216850"/>
          </a:xfrm>
          <a:prstGeom prst="rect">
            <a:avLst/>
          </a:prstGeom>
          <a:noFill/>
          <a:ln>
            <a:noFill/>
          </a:ln>
        </p:spPr>
      </p:pic>
      <p:pic>
        <p:nvPicPr>
          <p:cNvPr id="121" name="Google Shape;121;p19"/>
          <p:cNvPicPr preferRelativeResize="0"/>
          <p:nvPr/>
        </p:nvPicPr>
        <p:blipFill rotWithShape="1">
          <a:blip r:embed="rId6">
            <a:alphaModFix/>
          </a:blip>
          <a:srcRect b="0" l="0" r="0" t="0"/>
          <a:stretch/>
        </p:blipFill>
        <p:spPr>
          <a:xfrm>
            <a:off x="2034750" y="3725302"/>
            <a:ext cx="1498800" cy="3747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type="secHead">
  <p:cSld name="SECTION_HEADER">
    <p:bg>
      <p:bgPr>
        <a:solidFill>
          <a:schemeClr val="lt1"/>
        </a:solidFill>
      </p:bgPr>
    </p:bg>
    <p:spTree>
      <p:nvGrpSpPr>
        <p:cNvPr id="122" name="Shape 122"/>
        <p:cNvGrpSpPr/>
        <p:nvPr/>
      </p:nvGrpSpPr>
      <p:grpSpPr>
        <a:xfrm>
          <a:off x="0" y="0"/>
          <a:ext cx="0" cy="0"/>
          <a:chOff x="0" y="0"/>
          <a:chExt cx="0" cy="0"/>
        </a:xfrm>
      </p:grpSpPr>
      <p:pic>
        <p:nvPicPr>
          <p:cNvPr id="123" name="Google Shape;123;p20"/>
          <p:cNvPicPr preferRelativeResize="0"/>
          <p:nvPr/>
        </p:nvPicPr>
        <p:blipFill rotWithShape="1">
          <a:blip r:embed="rId2">
            <a:alphaModFix/>
          </a:blip>
          <a:srcRect b="0" l="0" r="0" t="0"/>
          <a:stretch/>
        </p:blipFill>
        <p:spPr>
          <a:xfrm>
            <a:off x="0" y="51"/>
            <a:ext cx="9144000" cy="5143449"/>
          </a:xfrm>
          <a:prstGeom prst="rect">
            <a:avLst/>
          </a:prstGeom>
          <a:noFill/>
          <a:ln>
            <a:noFill/>
          </a:ln>
        </p:spPr>
      </p:pic>
      <p:sp>
        <p:nvSpPr>
          <p:cNvPr id="124" name="Google Shape;124;p20"/>
          <p:cNvSpPr txBox="1"/>
          <p:nvPr>
            <p:ph type="title"/>
          </p:nvPr>
        </p:nvSpPr>
        <p:spPr>
          <a:xfrm>
            <a:off x="683250" y="2079738"/>
            <a:ext cx="77775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1">
  <p:cSld name="CUSTOM">
    <p:spTree>
      <p:nvGrpSpPr>
        <p:cNvPr id="125" name="Shape 125"/>
        <p:cNvGrpSpPr/>
        <p:nvPr/>
      </p:nvGrpSpPr>
      <p:grpSpPr>
        <a:xfrm>
          <a:off x="0" y="0"/>
          <a:ext cx="0" cy="0"/>
          <a:chOff x="0" y="0"/>
          <a:chExt cx="0" cy="0"/>
        </a:xfrm>
      </p:grpSpPr>
      <p:pic>
        <p:nvPicPr>
          <p:cNvPr id="126" name="Google Shape;126;p21"/>
          <p:cNvPicPr preferRelativeResize="0"/>
          <p:nvPr/>
        </p:nvPicPr>
        <p:blipFill rotWithShape="1">
          <a:blip r:embed="rId2">
            <a:alphaModFix/>
          </a:blip>
          <a:srcRect b="40651" l="11060" r="97" t="-502"/>
          <a:stretch/>
        </p:blipFill>
        <p:spPr>
          <a:xfrm flipH="1" rot="7">
            <a:off x="0" y="3398806"/>
            <a:ext cx="9144000" cy="1744684"/>
          </a:xfrm>
          <a:prstGeom prst="rect">
            <a:avLst/>
          </a:prstGeom>
          <a:noFill/>
          <a:ln>
            <a:noFill/>
          </a:ln>
        </p:spPr>
      </p:pic>
      <p:sp>
        <p:nvSpPr>
          <p:cNvPr id="127" name="Google Shape;127;p21"/>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128" name="Google Shape;128;p21"/>
          <p:cNvSpPr txBox="1"/>
          <p:nvPr>
            <p:ph idx="1" type="body"/>
          </p:nvPr>
        </p:nvSpPr>
        <p:spPr>
          <a:xfrm>
            <a:off x="540300" y="1152475"/>
            <a:ext cx="5299800" cy="3510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2">
  <p:cSld name="CUSTOM_1">
    <p:spTree>
      <p:nvGrpSpPr>
        <p:cNvPr id="13" name="Shape 13"/>
        <p:cNvGrpSpPr/>
        <p:nvPr/>
      </p:nvGrpSpPr>
      <p:grpSpPr>
        <a:xfrm>
          <a:off x="0" y="0"/>
          <a:ext cx="0" cy="0"/>
          <a:chOff x="0" y="0"/>
          <a:chExt cx="0" cy="0"/>
        </a:xfrm>
      </p:grpSpPr>
      <p:sp>
        <p:nvSpPr>
          <p:cNvPr id="14" name="Google Shape;14;p3"/>
          <p:cNvSpPr txBox="1"/>
          <p:nvPr>
            <p:ph type="title"/>
          </p:nvPr>
        </p:nvSpPr>
        <p:spPr>
          <a:xfrm>
            <a:off x="540300" y="445025"/>
            <a:ext cx="61668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D033E"/>
              </a:buClr>
              <a:buSzPts val="2800"/>
              <a:buNone/>
              <a:defRPr>
                <a:solidFill>
                  <a:srgbClr val="1D033E"/>
                </a:solidFill>
              </a:defRPr>
            </a:lvl1pPr>
            <a:lvl2pPr lvl="1" rtl="0">
              <a:spcBef>
                <a:spcPts val="0"/>
              </a:spcBef>
              <a:spcAft>
                <a:spcPts val="0"/>
              </a:spcAft>
              <a:buClr>
                <a:srgbClr val="1D033E"/>
              </a:buClr>
              <a:buSzPts val="2800"/>
              <a:buNone/>
              <a:defRPr>
                <a:solidFill>
                  <a:srgbClr val="1D033E"/>
                </a:solidFill>
              </a:defRPr>
            </a:lvl2pPr>
            <a:lvl3pPr lvl="2" rtl="0">
              <a:spcBef>
                <a:spcPts val="0"/>
              </a:spcBef>
              <a:spcAft>
                <a:spcPts val="0"/>
              </a:spcAft>
              <a:buClr>
                <a:srgbClr val="1D033E"/>
              </a:buClr>
              <a:buSzPts val="2800"/>
              <a:buNone/>
              <a:defRPr>
                <a:solidFill>
                  <a:srgbClr val="1D033E"/>
                </a:solidFill>
              </a:defRPr>
            </a:lvl3pPr>
            <a:lvl4pPr lvl="3" rtl="0">
              <a:spcBef>
                <a:spcPts val="0"/>
              </a:spcBef>
              <a:spcAft>
                <a:spcPts val="0"/>
              </a:spcAft>
              <a:buClr>
                <a:srgbClr val="1D033E"/>
              </a:buClr>
              <a:buSzPts val="2800"/>
              <a:buNone/>
              <a:defRPr>
                <a:solidFill>
                  <a:srgbClr val="1D033E"/>
                </a:solidFill>
              </a:defRPr>
            </a:lvl4pPr>
            <a:lvl5pPr lvl="4" rtl="0">
              <a:spcBef>
                <a:spcPts val="0"/>
              </a:spcBef>
              <a:spcAft>
                <a:spcPts val="0"/>
              </a:spcAft>
              <a:buClr>
                <a:srgbClr val="1D033E"/>
              </a:buClr>
              <a:buSzPts val="2800"/>
              <a:buNone/>
              <a:defRPr>
                <a:solidFill>
                  <a:srgbClr val="1D033E"/>
                </a:solidFill>
              </a:defRPr>
            </a:lvl5pPr>
            <a:lvl6pPr lvl="5" rtl="0">
              <a:spcBef>
                <a:spcPts val="0"/>
              </a:spcBef>
              <a:spcAft>
                <a:spcPts val="0"/>
              </a:spcAft>
              <a:buClr>
                <a:srgbClr val="1D033E"/>
              </a:buClr>
              <a:buSzPts val="2800"/>
              <a:buNone/>
              <a:defRPr>
                <a:solidFill>
                  <a:srgbClr val="1D033E"/>
                </a:solidFill>
              </a:defRPr>
            </a:lvl6pPr>
            <a:lvl7pPr lvl="6" rtl="0">
              <a:spcBef>
                <a:spcPts val="0"/>
              </a:spcBef>
              <a:spcAft>
                <a:spcPts val="0"/>
              </a:spcAft>
              <a:buClr>
                <a:srgbClr val="1D033E"/>
              </a:buClr>
              <a:buSzPts val="2800"/>
              <a:buNone/>
              <a:defRPr>
                <a:solidFill>
                  <a:srgbClr val="1D033E"/>
                </a:solidFill>
              </a:defRPr>
            </a:lvl7pPr>
            <a:lvl8pPr lvl="7" rtl="0">
              <a:spcBef>
                <a:spcPts val="0"/>
              </a:spcBef>
              <a:spcAft>
                <a:spcPts val="0"/>
              </a:spcAft>
              <a:buClr>
                <a:srgbClr val="1D033E"/>
              </a:buClr>
              <a:buSzPts val="2800"/>
              <a:buNone/>
              <a:defRPr>
                <a:solidFill>
                  <a:srgbClr val="1D033E"/>
                </a:solidFill>
              </a:defRPr>
            </a:lvl8pPr>
            <a:lvl9pPr lvl="8" rtl="0">
              <a:spcBef>
                <a:spcPts val="0"/>
              </a:spcBef>
              <a:spcAft>
                <a:spcPts val="0"/>
              </a:spcAft>
              <a:buClr>
                <a:srgbClr val="1D033E"/>
              </a:buClr>
              <a:buSzPts val="2800"/>
              <a:buNone/>
              <a:defRPr>
                <a:solidFill>
                  <a:srgbClr val="1D033E"/>
                </a:solidFill>
              </a:defRPr>
            </a:lvl9pPr>
          </a:lstStyle>
          <a:p/>
        </p:txBody>
      </p:sp>
      <p:sp>
        <p:nvSpPr>
          <p:cNvPr id="15" name="Google Shape;15;p3"/>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pic>
        <p:nvPicPr>
          <p:cNvPr id="16" name="Google Shape;16;p3"/>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lt1"/>
        </a:solidFill>
      </p:bgPr>
    </p:bg>
    <p:spTree>
      <p:nvGrpSpPr>
        <p:cNvPr id="129" name="Shape 129"/>
        <p:cNvGrpSpPr/>
        <p:nvPr/>
      </p:nvGrpSpPr>
      <p:grpSpPr>
        <a:xfrm>
          <a:off x="0" y="0"/>
          <a:ext cx="0" cy="0"/>
          <a:chOff x="0" y="0"/>
          <a:chExt cx="0" cy="0"/>
        </a:xfrm>
      </p:grpSpPr>
      <p:pic>
        <p:nvPicPr>
          <p:cNvPr id="130" name="Google Shape;130;p22"/>
          <p:cNvPicPr preferRelativeResize="0"/>
          <p:nvPr/>
        </p:nvPicPr>
        <p:blipFill rotWithShape="1">
          <a:blip r:embed="rId2">
            <a:alphaModFix/>
          </a:blip>
          <a:srcRect b="0" l="0" r="0" t="0"/>
          <a:stretch/>
        </p:blipFill>
        <p:spPr>
          <a:xfrm>
            <a:off x="0" y="51"/>
            <a:ext cx="9144000" cy="5143449"/>
          </a:xfrm>
          <a:prstGeom prst="rect">
            <a:avLst/>
          </a:prstGeom>
          <a:noFill/>
          <a:ln>
            <a:noFill/>
          </a:ln>
        </p:spPr>
      </p:pic>
      <p:sp>
        <p:nvSpPr>
          <p:cNvPr id="131" name="Google Shape;131;p22"/>
          <p:cNvSpPr txBox="1"/>
          <p:nvPr>
            <p:ph type="title"/>
          </p:nvPr>
        </p:nvSpPr>
        <p:spPr>
          <a:xfrm>
            <a:off x="683250" y="2079738"/>
            <a:ext cx="77775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
        <p:nvSpPr>
          <p:cNvPr id="132" name="Google Shape;13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3">
    <p:spTree>
      <p:nvGrpSpPr>
        <p:cNvPr id="133" name="Shape 133"/>
        <p:cNvGrpSpPr/>
        <p:nvPr/>
      </p:nvGrpSpPr>
      <p:grpSpPr>
        <a:xfrm>
          <a:off x="0" y="0"/>
          <a:ext cx="0" cy="0"/>
          <a:chOff x="0" y="0"/>
          <a:chExt cx="0" cy="0"/>
        </a:xfrm>
      </p:grpSpPr>
      <p:pic>
        <p:nvPicPr>
          <p:cNvPr id="134" name="Google Shape;134;p23"/>
          <p:cNvPicPr preferRelativeResize="0"/>
          <p:nvPr/>
        </p:nvPicPr>
        <p:blipFill rotWithShape="1">
          <a:blip r:embed="rId2">
            <a:alphaModFix/>
          </a:blip>
          <a:srcRect b="0" l="0" r="0" t="0"/>
          <a:stretch/>
        </p:blipFill>
        <p:spPr>
          <a:xfrm>
            <a:off x="-7" y="-15"/>
            <a:ext cx="9144000" cy="5143524"/>
          </a:xfrm>
          <a:prstGeom prst="rect">
            <a:avLst/>
          </a:prstGeom>
          <a:noFill/>
          <a:ln>
            <a:noFill/>
          </a:ln>
        </p:spPr>
      </p:pic>
      <p:sp>
        <p:nvSpPr>
          <p:cNvPr id="135" name="Google Shape;135;p23"/>
          <p:cNvSpPr txBox="1"/>
          <p:nvPr>
            <p:ph type="ctrTitle"/>
          </p:nvPr>
        </p:nvSpPr>
        <p:spPr>
          <a:xfrm>
            <a:off x="311700" y="302325"/>
            <a:ext cx="5518200" cy="1774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6D01CB"/>
              </a:buClr>
              <a:buSzPts val="4500"/>
              <a:buFont typeface="Poppins"/>
              <a:buNone/>
              <a:defRPr b="1" sz="4500">
                <a:solidFill>
                  <a:srgbClr val="6D01CB"/>
                </a:solidFill>
                <a:latin typeface="Poppins"/>
                <a:ea typeface="Poppins"/>
                <a:cs typeface="Poppins"/>
                <a:sym typeface="Poppins"/>
              </a:defRPr>
            </a:lvl1pPr>
            <a:lvl2pPr lvl="1" algn="ctr">
              <a:lnSpc>
                <a:spcPct val="100000"/>
              </a:lnSpc>
              <a:spcBef>
                <a:spcPts val="0"/>
              </a:spcBef>
              <a:spcAft>
                <a:spcPts val="0"/>
              </a:spcAft>
              <a:buClr>
                <a:srgbClr val="6D01CB"/>
              </a:buClr>
              <a:buSzPts val="4500"/>
              <a:buFont typeface="Poppins"/>
              <a:buNone/>
              <a:defRPr b="1" sz="4500">
                <a:solidFill>
                  <a:srgbClr val="6D01CB"/>
                </a:solidFill>
                <a:latin typeface="Poppins"/>
                <a:ea typeface="Poppins"/>
                <a:cs typeface="Poppins"/>
                <a:sym typeface="Poppins"/>
              </a:defRPr>
            </a:lvl2pPr>
            <a:lvl3pPr lvl="2" algn="ctr">
              <a:lnSpc>
                <a:spcPct val="100000"/>
              </a:lnSpc>
              <a:spcBef>
                <a:spcPts val="0"/>
              </a:spcBef>
              <a:spcAft>
                <a:spcPts val="0"/>
              </a:spcAft>
              <a:buClr>
                <a:srgbClr val="6D01CB"/>
              </a:buClr>
              <a:buSzPts val="4500"/>
              <a:buFont typeface="Poppins"/>
              <a:buNone/>
              <a:defRPr b="1" sz="4500">
                <a:solidFill>
                  <a:srgbClr val="6D01CB"/>
                </a:solidFill>
                <a:latin typeface="Poppins"/>
                <a:ea typeface="Poppins"/>
                <a:cs typeface="Poppins"/>
                <a:sym typeface="Poppins"/>
              </a:defRPr>
            </a:lvl3pPr>
            <a:lvl4pPr lvl="3" algn="ctr">
              <a:lnSpc>
                <a:spcPct val="100000"/>
              </a:lnSpc>
              <a:spcBef>
                <a:spcPts val="0"/>
              </a:spcBef>
              <a:spcAft>
                <a:spcPts val="0"/>
              </a:spcAft>
              <a:buClr>
                <a:srgbClr val="6D01CB"/>
              </a:buClr>
              <a:buSzPts val="4500"/>
              <a:buFont typeface="Poppins"/>
              <a:buNone/>
              <a:defRPr b="1" sz="4500">
                <a:solidFill>
                  <a:srgbClr val="6D01CB"/>
                </a:solidFill>
                <a:latin typeface="Poppins"/>
                <a:ea typeface="Poppins"/>
                <a:cs typeface="Poppins"/>
                <a:sym typeface="Poppins"/>
              </a:defRPr>
            </a:lvl4pPr>
            <a:lvl5pPr lvl="4" algn="ctr">
              <a:lnSpc>
                <a:spcPct val="100000"/>
              </a:lnSpc>
              <a:spcBef>
                <a:spcPts val="0"/>
              </a:spcBef>
              <a:spcAft>
                <a:spcPts val="0"/>
              </a:spcAft>
              <a:buClr>
                <a:srgbClr val="6D01CB"/>
              </a:buClr>
              <a:buSzPts val="4500"/>
              <a:buFont typeface="Poppins"/>
              <a:buNone/>
              <a:defRPr b="1" sz="4500">
                <a:solidFill>
                  <a:srgbClr val="6D01CB"/>
                </a:solidFill>
                <a:latin typeface="Poppins"/>
                <a:ea typeface="Poppins"/>
                <a:cs typeface="Poppins"/>
                <a:sym typeface="Poppins"/>
              </a:defRPr>
            </a:lvl5pPr>
            <a:lvl6pPr lvl="5" algn="ctr">
              <a:lnSpc>
                <a:spcPct val="100000"/>
              </a:lnSpc>
              <a:spcBef>
                <a:spcPts val="0"/>
              </a:spcBef>
              <a:spcAft>
                <a:spcPts val="0"/>
              </a:spcAft>
              <a:buClr>
                <a:srgbClr val="6D01CB"/>
              </a:buClr>
              <a:buSzPts val="4500"/>
              <a:buFont typeface="Poppins"/>
              <a:buNone/>
              <a:defRPr b="1" sz="4500">
                <a:solidFill>
                  <a:srgbClr val="6D01CB"/>
                </a:solidFill>
                <a:latin typeface="Poppins"/>
                <a:ea typeface="Poppins"/>
                <a:cs typeface="Poppins"/>
                <a:sym typeface="Poppins"/>
              </a:defRPr>
            </a:lvl6pPr>
            <a:lvl7pPr lvl="6" algn="ctr">
              <a:lnSpc>
                <a:spcPct val="100000"/>
              </a:lnSpc>
              <a:spcBef>
                <a:spcPts val="0"/>
              </a:spcBef>
              <a:spcAft>
                <a:spcPts val="0"/>
              </a:spcAft>
              <a:buClr>
                <a:srgbClr val="6D01CB"/>
              </a:buClr>
              <a:buSzPts val="4500"/>
              <a:buFont typeface="Poppins"/>
              <a:buNone/>
              <a:defRPr b="1" sz="4500">
                <a:solidFill>
                  <a:srgbClr val="6D01CB"/>
                </a:solidFill>
                <a:latin typeface="Poppins"/>
                <a:ea typeface="Poppins"/>
                <a:cs typeface="Poppins"/>
                <a:sym typeface="Poppins"/>
              </a:defRPr>
            </a:lvl7pPr>
            <a:lvl8pPr lvl="7" algn="ctr">
              <a:lnSpc>
                <a:spcPct val="100000"/>
              </a:lnSpc>
              <a:spcBef>
                <a:spcPts val="0"/>
              </a:spcBef>
              <a:spcAft>
                <a:spcPts val="0"/>
              </a:spcAft>
              <a:buClr>
                <a:srgbClr val="6D01CB"/>
              </a:buClr>
              <a:buSzPts val="4500"/>
              <a:buFont typeface="Poppins"/>
              <a:buNone/>
              <a:defRPr b="1" sz="4500">
                <a:solidFill>
                  <a:srgbClr val="6D01CB"/>
                </a:solidFill>
                <a:latin typeface="Poppins"/>
                <a:ea typeface="Poppins"/>
                <a:cs typeface="Poppins"/>
                <a:sym typeface="Poppins"/>
              </a:defRPr>
            </a:lvl8pPr>
            <a:lvl9pPr lvl="8" algn="ctr">
              <a:lnSpc>
                <a:spcPct val="100000"/>
              </a:lnSpc>
              <a:spcBef>
                <a:spcPts val="0"/>
              </a:spcBef>
              <a:spcAft>
                <a:spcPts val="0"/>
              </a:spcAft>
              <a:buClr>
                <a:srgbClr val="6D01CB"/>
              </a:buClr>
              <a:buSzPts val="4500"/>
              <a:buFont typeface="Poppins"/>
              <a:buNone/>
              <a:defRPr b="1" sz="4500">
                <a:solidFill>
                  <a:srgbClr val="6D01CB"/>
                </a:solidFill>
                <a:latin typeface="Poppins"/>
                <a:ea typeface="Poppins"/>
                <a:cs typeface="Poppins"/>
                <a:sym typeface="Poppins"/>
              </a:defRPr>
            </a:lvl9pPr>
          </a:lstStyle>
          <a:p/>
        </p:txBody>
      </p:sp>
      <p:sp>
        <p:nvSpPr>
          <p:cNvPr id="136" name="Google Shape;136;p23"/>
          <p:cNvSpPr txBox="1"/>
          <p:nvPr>
            <p:ph idx="1" type="subTitle"/>
          </p:nvPr>
        </p:nvSpPr>
        <p:spPr>
          <a:xfrm>
            <a:off x="311700" y="2336100"/>
            <a:ext cx="44394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2pPr>
            <a:lvl3pPr lvl="2" algn="ctr">
              <a:lnSpc>
                <a:spcPct val="100000"/>
              </a:lnSpc>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3pPr>
            <a:lvl4pPr lvl="3" algn="ctr">
              <a:lnSpc>
                <a:spcPct val="100000"/>
              </a:lnSpc>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4pPr>
            <a:lvl5pPr lvl="4" algn="ctr">
              <a:lnSpc>
                <a:spcPct val="100000"/>
              </a:lnSpc>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5pPr>
            <a:lvl6pPr lvl="5" algn="ctr">
              <a:lnSpc>
                <a:spcPct val="100000"/>
              </a:lnSpc>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6pPr>
            <a:lvl7pPr lvl="6" algn="ctr">
              <a:lnSpc>
                <a:spcPct val="100000"/>
              </a:lnSpc>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7pPr>
            <a:lvl8pPr lvl="7" algn="ctr">
              <a:lnSpc>
                <a:spcPct val="100000"/>
              </a:lnSpc>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8pPr>
            <a:lvl9pPr lvl="8" algn="ctr">
              <a:lnSpc>
                <a:spcPct val="100000"/>
              </a:lnSpc>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sym typeface="Poppins SemiBold"/>
              </a:defRPr>
            </a:lvl9pPr>
          </a:lstStyle>
          <a:p/>
        </p:txBody>
      </p:sp>
      <p:sp>
        <p:nvSpPr>
          <p:cNvPr id="137" name="Google Shape;137;p23"/>
          <p:cNvSpPr txBox="1"/>
          <p:nvPr>
            <p:ph idx="12" type="sldNum"/>
          </p:nvPr>
        </p:nvSpPr>
        <p:spPr>
          <a:xfrm>
            <a:off x="8472458" y="4663217"/>
            <a:ext cx="548700" cy="338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8" name="Google Shape;138;p23"/>
          <p:cNvPicPr preferRelativeResize="0"/>
          <p:nvPr/>
        </p:nvPicPr>
        <p:blipFill rotWithShape="1">
          <a:blip r:embed="rId3">
            <a:alphaModFix/>
          </a:blip>
          <a:srcRect b="0" l="0" r="0" t="0"/>
          <a:stretch/>
        </p:blipFill>
        <p:spPr>
          <a:xfrm>
            <a:off x="311700" y="3790575"/>
            <a:ext cx="2903401" cy="1048225"/>
          </a:xfrm>
          <a:prstGeom prst="rect">
            <a:avLst/>
          </a:prstGeom>
          <a:noFill/>
          <a:ln>
            <a:noFill/>
          </a:ln>
        </p:spPr>
      </p:pic>
      <p:sp>
        <p:nvSpPr>
          <p:cNvPr id="139" name="Google Shape;139;p23"/>
          <p:cNvSpPr/>
          <p:nvPr/>
        </p:nvSpPr>
        <p:spPr>
          <a:xfrm>
            <a:off x="232775" y="3673600"/>
            <a:ext cx="3077100" cy="127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Medium"/>
              <a:ea typeface="Poppins Medium"/>
              <a:cs typeface="Poppins Medium"/>
              <a:sym typeface="Poppins Medium"/>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urple">
  <p:cSld name="TITLE_AND_BODY_1">
    <p:spTree>
      <p:nvGrpSpPr>
        <p:cNvPr id="140" name="Shape 140"/>
        <p:cNvGrpSpPr/>
        <p:nvPr/>
      </p:nvGrpSpPr>
      <p:grpSpPr>
        <a:xfrm>
          <a:off x="0" y="0"/>
          <a:ext cx="0" cy="0"/>
          <a:chOff x="0" y="0"/>
          <a:chExt cx="0" cy="0"/>
        </a:xfrm>
      </p:grpSpPr>
      <p:sp>
        <p:nvSpPr>
          <p:cNvPr id="141" name="Google Shape;141;p24"/>
          <p:cNvSpPr/>
          <p:nvPr/>
        </p:nvSpPr>
        <p:spPr>
          <a:xfrm>
            <a:off x="0" y="0"/>
            <a:ext cx="4029000" cy="5143500"/>
          </a:xfrm>
          <a:prstGeom prst="rect">
            <a:avLst/>
          </a:prstGeom>
          <a:solidFill>
            <a:srgbClr val="1D03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oppins Medium"/>
              <a:ea typeface="Poppins Medium"/>
              <a:cs typeface="Poppins Medium"/>
              <a:sym typeface="Poppins Medium"/>
            </a:endParaRPr>
          </a:p>
        </p:txBody>
      </p:sp>
      <p:sp>
        <p:nvSpPr>
          <p:cNvPr id="142" name="Google Shape;142;p24"/>
          <p:cNvSpPr txBox="1"/>
          <p:nvPr>
            <p:ph type="title"/>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3" name="Google Shape;143;p24"/>
          <p:cNvSpPr txBox="1"/>
          <p:nvPr>
            <p:ph idx="1" type="body"/>
          </p:nvPr>
        </p:nvSpPr>
        <p:spPr>
          <a:xfrm>
            <a:off x="4492375" y="552900"/>
            <a:ext cx="4112400" cy="40377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
        <p:nvSpPr>
          <p:cNvPr id="144" name="Google Shape;144;p24"/>
          <p:cNvSpPr txBox="1"/>
          <p:nvPr>
            <p:ph idx="2" type="subTitle"/>
          </p:nvPr>
        </p:nvSpPr>
        <p:spPr>
          <a:xfrm>
            <a:off x="291000" y="1578000"/>
            <a:ext cx="3327600" cy="924000"/>
          </a:xfrm>
          <a:prstGeom prst="rect">
            <a:avLst/>
          </a:prstGeom>
          <a:noFill/>
          <a:ln>
            <a:noFill/>
          </a:ln>
        </p:spPr>
        <p:txBody>
          <a:bodyPr anchorCtr="0" anchor="t" bIns="91425" lIns="91425" spcFirstLastPara="1" rIns="91425" wrap="square" tIns="91425">
            <a:normAutofit/>
          </a:bodyPr>
          <a:lstStyle>
            <a:lvl1pPr lvl="0" algn="l">
              <a:lnSpc>
                <a:spcPct val="125000"/>
              </a:lnSpc>
              <a:spcBef>
                <a:spcPts val="0"/>
              </a:spcBef>
              <a:spcAft>
                <a:spcPts val="0"/>
              </a:spcAft>
              <a:buClr>
                <a:schemeClr val="lt1"/>
              </a:buClr>
              <a:buSzPts val="1800"/>
              <a:buNone/>
              <a:defRPr>
                <a:solidFill>
                  <a:schemeClr val="lt1"/>
                </a:solidFill>
              </a:defRPr>
            </a:lvl1pPr>
            <a:lvl2pPr lvl="1" algn="l">
              <a:lnSpc>
                <a:spcPct val="125000"/>
              </a:lnSpc>
              <a:spcBef>
                <a:spcPts val="0"/>
              </a:spcBef>
              <a:spcAft>
                <a:spcPts val="0"/>
              </a:spcAft>
              <a:buClr>
                <a:schemeClr val="lt1"/>
              </a:buClr>
              <a:buSzPts val="1600"/>
              <a:buNone/>
              <a:defRPr>
                <a:solidFill>
                  <a:schemeClr val="lt1"/>
                </a:solidFill>
              </a:defRPr>
            </a:lvl2pPr>
            <a:lvl3pPr lvl="2" algn="l">
              <a:lnSpc>
                <a:spcPct val="125000"/>
              </a:lnSpc>
              <a:spcBef>
                <a:spcPts val="0"/>
              </a:spcBef>
              <a:spcAft>
                <a:spcPts val="0"/>
              </a:spcAft>
              <a:buClr>
                <a:schemeClr val="lt1"/>
              </a:buClr>
              <a:buSzPts val="1800"/>
              <a:buNone/>
              <a:defRPr sz="1800">
                <a:solidFill>
                  <a:schemeClr val="lt1"/>
                </a:solidFill>
              </a:defRPr>
            </a:lvl3pPr>
            <a:lvl4pPr lvl="3" algn="l">
              <a:lnSpc>
                <a:spcPct val="125000"/>
              </a:lnSpc>
              <a:spcBef>
                <a:spcPts val="0"/>
              </a:spcBef>
              <a:spcAft>
                <a:spcPts val="0"/>
              </a:spcAft>
              <a:buClr>
                <a:schemeClr val="lt1"/>
              </a:buClr>
              <a:buSzPts val="1800"/>
              <a:buNone/>
              <a:defRPr sz="1800">
                <a:solidFill>
                  <a:schemeClr val="lt1"/>
                </a:solidFill>
              </a:defRPr>
            </a:lvl4pPr>
            <a:lvl5pPr lvl="4" algn="l">
              <a:lnSpc>
                <a:spcPct val="125000"/>
              </a:lnSpc>
              <a:spcBef>
                <a:spcPts val="0"/>
              </a:spcBef>
              <a:spcAft>
                <a:spcPts val="0"/>
              </a:spcAft>
              <a:buClr>
                <a:schemeClr val="lt1"/>
              </a:buClr>
              <a:buSzPts val="1800"/>
              <a:buNone/>
              <a:defRPr sz="1800">
                <a:solidFill>
                  <a:schemeClr val="lt1"/>
                </a:solidFill>
              </a:defRPr>
            </a:lvl5pPr>
            <a:lvl6pPr lvl="5" algn="l">
              <a:lnSpc>
                <a:spcPct val="125000"/>
              </a:lnSpc>
              <a:spcBef>
                <a:spcPts val="0"/>
              </a:spcBef>
              <a:spcAft>
                <a:spcPts val="0"/>
              </a:spcAft>
              <a:buClr>
                <a:schemeClr val="lt1"/>
              </a:buClr>
              <a:buSzPts val="1800"/>
              <a:buNone/>
              <a:defRPr sz="1800">
                <a:solidFill>
                  <a:schemeClr val="lt1"/>
                </a:solidFill>
              </a:defRPr>
            </a:lvl6pPr>
            <a:lvl7pPr lvl="6" algn="l">
              <a:lnSpc>
                <a:spcPct val="125000"/>
              </a:lnSpc>
              <a:spcBef>
                <a:spcPts val="0"/>
              </a:spcBef>
              <a:spcAft>
                <a:spcPts val="0"/>
              </a:spcAft>
              <a:buClr>
                <a:schemeClr val="lt1"/>
              </a:buClr>
              <a:buSzPts val="1800"/>
              <a:buNone/>
              <a:defRPr sz="1800">
                <a:solidFill>
                  <a:schemeClr val="lt1"/>
                </a:solidFill>
              </a:defRPr>
            </a:lvl7pPr>
            <a:lvl8pPr lvl="7" algn="l">
              <a:lnSpc>
                <a:spcPct val="125000"/>
              </a:lnSpc>
              <a:spcBef>
                <a:spcPts val="0"/>
              </a:spcBef>
              <a:spcAft>
                <a:spcPts val="0"/>
              </a:spcAft>
              <a:buClr>
                <a:schemeClr val="lt1"/>
              </a:buClr>
              <a:buSzPts val="1800"/>
              <a:buNone/>
              <a:defRPr sz="1800">
                <a:solidFill>
                  <a:schemeClr val="lt1"/>
                </a:solidFill>
              </a:defRPr>
            </a:lvl8pPr>
            <a:lvl9pPr lvl="8" algn="l">
              <a:lnSpc>
                <a:spcPct val="125000"/>
              </a:lnSpc>
              <a:spcBef>
                <a:spcPts val="0"/>
              </a:spcBef>
              <a:spcAft>
                <a:spcPts val="0"/>
              </a:spcAft>
              <a:buClr>
                <a:schemeClr val="lt1"/>
              </a:buClr>
              <a:buSzPts val="1800"/>
              <a:buNone/>
              <a:defRPr sz="1800">
                <a:solidFill>
                  <a:schemeClr val="lt1"/>
                </a:solidFill>
              </a:defRPr>
            </a:lvl9pPr>
          </a:lstStyle>
          <a:p/>
        </p:txBody>
      </p:sp>
      <p:pic>
        <p:nvPicPr>
          <p:cNvPr id="145" name="Google Shape;145;p24"/>
          <p:cNvPicPr preferRelativeResize="0"/>
          <p:nvPr/>
        </p:nvPicPr>
        <p:blipFill rotWithShape="1">
          <a:blip r:embed="rId2">
            <a:alphaModFix/>
          </a:blip>
          <a:srcRect b="24313" l="50136" r="8555" t="18016"/>
          <a:stretch/>
        </p:blipFill>
        <p:spPr>
          <a:xfrm flipH="1" rot="4">
            <a:off x="3" y="3398804"/>
            <a:ext cx="4029000" cy="174469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2">
  <p:cSld name="CUSTOM_1">
    <p:spTree>
      <p:nvGrpSpPr>
        <p:cNvPr id="146" name="Shape 146"/>
        <p:cNvGrpSpPr/>
        <p:nvPr/>
      </p:nvGrpSpPr>
      <p:grpSpPr>
        <a:xfrm>
          <a:off x="0" y="0"/>
          <a:ext cx="0" cy="0"/>
          <a:chOff x="0" y="0"/>
          <a:chExt cx="0" cy="0"/>
        </a:xfrm>
      </p:grpSpPr>
      <p:sp>
        <p:nvSpPr>
          <p:cNvPr id="147" name="Google Shape;147;p25"/>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148" name="Google Shape;148;p25"/>
          <p:cNvSpPr txBox="1"/>
          <p:nvPr>
            <p:ph idx="1" type="body"/>
          </p:nvPr>
        </p:nvSpPr>
        <p:spPr>
          <a:xfrm>
            <a:off x="540300" y="1152475"/>
            <a:ext cx="5299800" cy="3510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pic>
        <p:nvPicPr>
          <p:cNvPr id="149" name="Google Shape;149;p25"/>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0" name="Shape 150"/>
        <p:cNvGrpSpPr/>
        <p:nvPr/>
      </p:nvGrpSpPr>
      <p:grpSpPr>
        <a:xfrm>
          <a:off x="0" y="0"/>
          <a:ext cx="0" cy="0"/>
          <a:chOff x="0" y="0"/>
          <a:chExt cx="0" cy="0"/>
        </a:xfrm>
      </p:grpSpPr>
      <p:sp>
        <p:nvSpPr>
          <p:cNvPr id="151" name="Google Shape;151;p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2" name="Google Shape;152;p2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3" name="Google Shape;15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45025"/>
            <a:ext cx="8520600" cy="572700"/>
          </a:xfrm>
          <a:prstGeom prst="rect">
            <a:avLst/>
          </a:prstGeom>
          <a:noFill/>
          <a:ln>
            <a:noFill/>
          </a:ln>
        </p:spPr>
        <p:txBody>
          <a:bodyPr anchorCtr="0" anchor="t" bIns="34275" lIns="34275" spcFirstLastPara="1" rIns="34275" wrap="square" tIns="34275">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156" name="Google Shape;15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Image Waves">
  <p:cSld name="TITLE_AND_BODY_1_1">
    <p:spTree>
      <p:nvGrpSpPr>
        <p:cNvPr id="157" name="Shape 157"/>
        <p:cNvGrpSpPr/>
        <p:nvPr/>
      </p:nvGrpSpPr>
      <p:grpSpPr>
        <a:xfrm>
          <a:off x="0" y="0"/>
          <a:ext cx="0" cy="0"/>
          <a:chOff x="0" y="0"/>
          <a:chExt cx="0" cy="0"/>
        </a:xfrm>
      </p:grpSpPr>
      <p:pic>
        <p:nvPicPr>
          <p:cNvPr id="158" name="Google Shape;158;p28"/>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
        <p:nvSpPr>
          <p:cNvPr id="159" name="Google Shape;159;p28"/>
          <p:cNvSpPr/>
          <p:nvPr>
            <p:ph idx="2" type="pic"/>
          </p:nvPr>
        </p:nvSpPr>
        <p:spPr>
          <a:xfrm>
            <a:off x="5790401" y="445025"/>
            <a:ext cx="2887800" cy="4236000"/>
          </a:xfrm>
          <a:prstGeom prst="roundRect">
            <a:avLst>
              <a:gd fmla="val 9376" name="adj"/>
            </a:avLst>
          </a:prstGeom>
          <a:noFill/>
          <a:ln>
            <a:noFill/>
          </a:ln>
        </p:spPr>
      </p:sp>
      <p:sp>
        <p:nvSpPr>
          <p:cNvPr id="160" name="Google Shape;160;p28"/>
          <p:cNvSpPr txBox="1"/>
          <p:nvPr>
            <p:ph type="title"/>
          </p:nvPr>
        </p:nvSpPr>
        <p:spPr>
          <a:xfrm>
            <a:off x="540300" y="445025"/>
            <a:ext cx="5022300" cy="100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161" name="Google Shape;161;p28"/>
          <p:cNvSpPr txBox="1"/>
          <p:nvPr>
            <p:ph idx="1" type="body"/>
          </p:nvPr>
        </p:nvSpPr>
        <p:spPr>
          <a:xfrm>
            <a:off x="540300" y="1665400"/>
            <a:ext cx="5022300" cy="3015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Image Waves 2">
  <p:cSld name="TITLE_AND_BODY_1_1_2">
    <p:spTree>
      <p:nvGrpSpPr>
        <p:cNvPr id="162" name="Shape 162"/>
        <p:cNvGrpSpPr/>
        <p:nvPr/>
      </p:nvGrpSpPr>
      <p:grpSpPr>
        <a:xfrm>
          <a:off x="0" y="0"/>
          <a:ext cx="0" cy="0"/>
          <a:chOff x="0" y="0"/>
          <a:chExt cx="0" cy="0"/>
        </a:xfrm>
      </p:grpSpPr>
      <p:pic>
        <p:nvPicPr>
          <p:cNvPr id="163" name="Google Shape;163;p29"/>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
        <p:nvSpPr>
          <p:cNvPr id="164" name="Google Shape;164;p29"/>
          <p:cNvSpPr/>
          <p:nvPr>
            <p:ph idx="2" type="pic"/>
          </p:nvPr>
        </p:nvSpPr>
        <p:spPr>
          <a:xfrm>
            <a:off x="5790401" y="445025"/>
            <a:ext cx="2887800" cy="4236000"/>
          </a:xfrm>
          <a:prstGeom prst="roundRect">
            <a:avLst>
              <a:gd fmla="val 9376" name="adj"/>
            </a:avLst>
          </a:prstGeom>
          <a:noFill/>
          <a:ln>
            <a:noFill/>
          </a:ln>
        </p:spPr>
      </p:sp>
      <p:sp>
        <p:nvSpPr>
          <p:cNvPr id="165" name="Google Shape;165;p29"/>
          <p:cNvSpPr txBox="1"/>
          <p:nvPr>
            <p:ph type="title"/>
          </p:nvPr>
        </p:nvSpPr>
        <p:spPr>
          <a:xfrm>
            <a:off x="540300" y="445025"/>
            <a:ext cx="5022300" cy="100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166" name="Google Shape;166;p29"/>
          <p:cNvSpPr txBox="1"/>
          <p:nvPr>
            <p:ph idx="1" type="body"/>
          </p:nvPr>
        </p:nvSpPr>
        <p:spPr>
          <a:xfrm>
            <a:off x="540300" y="1665400"/>
            <a:ext cx="5022300" cy="3015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2">
  <p:cSld name="TITLE_1_2">
    <p:spTree>
      <p:nvGrpSpPr>
        <p:cNvPr id="167" name="Shape 167"/>
        <p:cNvGrpSpPr/>
        <p:nvPr/>
      </p:nvGrpSpPr>
      <p:grpSpPr>
        <a:xfrm>
          <a:off x="0" y="0"/>
          <a:ext cx="0" cy="0"/>
          <a:chOff x="0" y="0"/>
          <a:chExt cx="0" cy="0"/>
        </a:xfrm>
      </p:grpSpPr>
      <p:pic>
        <p:nvPicPr>
          <p:cNvPr id="168" name="Google Shape;168;p30" title="Connection Waves_LARGE-04.png"/>
          <p:cNvPicPr preferRelativeResize="0"/>
          <p:nvPr/>
        </p:nvPicPr>
        <p:blipFill rotWithShape="1">
          <a:blip r:embed="rId2">
            <a:alphaModFix/>
          </a:blip>
          <a:srcRect b="11590" l="0" r="5722" t="0"/>
          <a:stretch/>
        </p:blipFill>
        <p:spPr>
          <a:xfrm flipH="1">
            <a:off x="0" y="2715025"/>
            <a:ext cx="9144000" cy="2428474"/>
          </a:xfrm>
          <a:prstGeom prst="rect">
            <a:avLst/>
          </a:prstGeom>
          <a:noFill/>
          <a:ln>
            <a:noFill/>
          </a:ln>
        </p:spPr>
      </p:pic>
      <p:sp>
        <p:nvSpPr>
          <p:cNvPr id="169" name="Google Shape;169;p30"/>
          <p:cNvSpPr txBox="1"/>
          <p:nvPr>
            <p:ph type="ctrTitle"/>
          </p:nvPr>
        </p:nvSpPr>
        <p:spPr>
          <a:xfrm>
            <a:off x="572275" y="221000"/>
            <a:ext cx="4593900" cy="1774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1pPr>
            <a:lvl2pPr lvl="1"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170" name="Google Shape;170;p30"/>
          <p:cNvSpPr txBox="1"/>
          <p:nvPr>
            <p:ph idx="1" type="subTitle"/>
          </p:nvPr>
        </p:nvSpPr>
        <p:spPr>
          <a:xfrm>
            <a:off x="572275" y="1966425"/>
            <a:ext cx="41520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pic>
        <p:nvPicPr>
          <p:cNvPr id="171" name="Google Shape;171;p30"/>
          <p:cNvPicPr preferRelativeResize="0"/>
          <p:nvPr/>
        </p:nvPicPr>
        <p:blipFill rotWithShape="1">
          <a:blip r:embed="rId3">
            <a:alphaModFix/>
          </a:blip>
          <a:srcRect b="0" l="0" r="2219" t="0"/>
          <a:stretch/>
        </p:blipFill>
        <p:spPr>
          <a:xfrm>
            <a:off x="5421084" y="2567187"/>
            <a:ext cx="3457200" cy="2360100"/>
          </a:xfrm>
          <a:prstGeom prst="roundRect">
            <a:avLst>
              <a:gd fmla="val 8661" name="adj"/>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lue" type="tx">
  <p:cSld name="TITLE_AND_BODY">
    <p:spTree>
      <p:nvGrpSpPr>
        <p:cNvPr id="172" name="Shape 172"/>
        <p:cNvGrpSpPr/>
        <p:nvPr/>
      </p:nvGrpSpPr>
      <p:grpSpPr>
        <a:xfrm>
          <a:off x="0" y="0"/>
          <a:ext cx="0" cy="0"/>
          <a:chOff x="0" y="0"/>
          <a:chExt cx="0" cy="0"/>
        </a:xfrm>
      </p:grpSpPr>
      <p:sp>
        <p:nvSpPr>
          <p:cNvPr id="173" name="Google Shape;173;p31"/>
          <p:cNvSpPr/>
          <p:nvPr/>
        </p:nvSpPr>
        <p:spPr>
          <a:xfrm>
            <a:off x="0" y="0"/>
            <a:ext cx="4029000" cy="5143500"/>
          </a:xfrm>
          <a:prstGeom prst="rect">
            <a:avLst/>
          </a:prstGeom>
          <a:solidFill>
            <a:srgbClr val="0E84F7"/>
          </a:solidFill>
          <a:ln cap="flat" cmpd="sng" w="9525">
            <a:solidFill>
              <a:srgbClr val="0E84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Medium"/>
              <a:ea typeface="Poppins Medium"/>
              <a:cs typeface="Poppins Medium"/>
              <a:sym typeface="Poppins Medium"/>
            </a:endParaRPr>
          </a:p>
        </p:txBody>
      </p:sp>
      <p:sp>
        <p:nvSpPr>
          <p:cNvPr id="174" name="Google Shape;174;p31"/>
          <p:cNvSpPr txBox="1"/>
          <p:nvPr>
            <p:ph type="title"/>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5" name="Google Shape;175;p31"/>
          <p:cNvSpPr txBox="1"/>
          <p:nvPr>
            <p:ph idx="1" type="body"/>
          </p:nvPr>
        </p:nvSpPr>
        <p:spPr>
          <a:xfrm>
            <a:off x="4492375" y="552900"/>
            <a:ext cx="4112400" cy="40377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
        <p:nvSpPr>
          <p:cNvPr id="176" name="Google Shape;176;p31"/>
          <p:cNvSpPr txBox="1"/>
          <p:nvPr>
            <p:ph idx="2" type="subTitle"/>
          </p:nvPr>
        </p:nvSpPr>
        <p:spPr>
          <a:xfrm>
            <a:off x="291000" y="1578000"/>
            <a:ext cx="3327600" cy="952500"/>
          </a:xfrm>
          <a:prstGeom prst="rect">
            <a:avLst/>
          </a:prstGeom>
          <a:noFill/>
          <a:ln>
            <a:noFill/>
          </a:ln>
        </p:spPr>
        <p:txBody>
          <a:bodyPr anchorCtr="0" anchor="t" bIns="91425" lIns="91425" spcFirstLastPara="1" rIns="91425" wrap="square" tIns="91425">
            <a:normAutofit/>
          </a:bodyPr>
          <a:lstStyle>
            <a:lvl1pPr lvl="0" algn="l">
              <a:lnSpc>
                <a:spcPct val="125000"/>
              </a:lnSpc>
              <a:spcBef>
                <a:spcPts val="0"/>
              </a:spcBef>
              <a:spcAft>
                <a:spcPts val="0"/>
              </a:spcAft>
              <a:buClr>
                <a:schemeClr val="lt1"/>
              </a:buClr>
              <a:buSzPts val="1800"/>
              <a:buNone/>
              <a:defRPr>
                <a:solidFill>
                  <a:schemeClr val="lt1"/>
                </a:solidFill>
              </a:defRPr>
            </a:lvl1pPr>
            <a:lvl2pPr lvl="1" algn="l">
              <a:lnSpc>
                <a:spcPct val="125000"/>
              </a:lnSpc>
              <a:spcBef>
                <a:spcPts val="0"/>
              </a:spcBef>
              <a:spcAft>
                <a:spcPts val="0"/>
              </a:spcAft>
              <a:buClr>
                <a:schemeClr val="lt1"/>
              </a:buClr>
              <a:buSzPts val="1600"/>
              <a:buNone/>
              <a:defRPr>
                <a:solidFill>
                  <a:schemeClr val="lt1"/>
                </a:solidFill>
              </a:defRPr>
            </a:lvl2pPr>
            <a:lvl3pPr lvl="2" algn="l">
              <a:lnSpc>
                <a:spcPct val="125000"/>
              </a:lnSpc>
              <a:spcBef>
                <a:spcPts val="0"/>
              </a:spcBef>
              <a:spcAft>
                <a:spcPts val="0"/>
              </a:spcAft>
              <a:buClr>
                <a:schemeClr val="lt1"/>
              </a:buClr>
              <a:buSzPts val="1800"/>
              <a:buNone/>
              <a:defRPr sz="1800">
                <a:solidFill>
                  <a:schemeClr val="lt1"/>
                </a:solidFill>
              </a:defRPr>
            </a:lvl3pPr>
            <a:lvl4pPr lvl="3" algn="l">
              <a:lnSpc>
                <a:spcPct val="125000"/>
              </a:lnSpc>
              <a:spcBef>
                <a:spcPts val="0"/>
              </a:spcBef>
              <a:spcAft>
                <a:spcPts val="0"/>
              </a:spcAft>
              <a:buClr>
                <a:schemeClr val="lt1"/>
              </a:buClr>
              <a:buSzPts val="1800"/>
              <a:buNone/>
              <a:defRPr sz="1800">
                <a:solidFill>
                  <a:schemeClr val="lt1"/>
                </a:solidFill>
              </a:defRPr>
            </a:lvl4pPr>
            <a:lvl5pPr lvl="4" algn="l">
              <a:lnSpc>
                <a:spcPct val="125000"/>
              </a:lnSpc>
              <a:spcBef>
                <a:spcPts val="0"/>
              </a:spcBef>
              <a:spcAft>
                <a:spcPts val="0"/>
              </a:spcAft>
              <a:buClr>
                <a:schemeClr val="lt1"/>
              </a:buClr>
              <a:buSzPts val="1800"/>
              <a:buNone/>
              <a:defRPr sz="1800">
                <a:solidFill>
                  <a:schemeClr val="lt1"/>
                </a:solidFill>
              </a:defRPr>
            </a:lvl5pPr>
            <a:lvl6pPr lvl="5" algn="l">
              <a:lnSpc>
                <a:spcPct val="125000"/>
              </a:lnSpc>
              <a:spcBef>
                <a:spcPts val="0"/>
              </a:spcBef>
              <a:spcAft>
                <a:spcPts val="0"/>
              </a:spcAft>
              <a:buClr>
                <a:schemeClr val="lt1"/>
              </a:buClr>
              <a:buSzPts val="1800"/>
              <a:buNone/>
              <a:defRPr sz="1800">
                <a:solidFill>
                  <a:schemeClr val="lt1"/>
                </a:solidFill>
              </a:defRPr>
            </a:lvl6pPr>
            <a:lvl7pPr lvl="6" algn="l">
              <a:lnSpc>
                <a:spcPct val="125000"/>
              </a:lnSpc>
              <a:spcBef>
                <a:spcPts val="0"/>
              </a:spcBef>
              <a:spcAft>
                <a:spcPts val="0"/>
              </a:spcAft>
              <a:buClr>
                <a:schemeClr val="lt1"/>
              </a:buClr>
              <a:buSzPts val="1800"/>
              <a:buNone/>
              <a:defRPr sz="1800">
                <a:solidFill>
                  <a:schemeClr val="lt1"/>
                </a:solidFill>
              </a:defRPr>
            </a:lvl7pPr>
            <a:lvl8pPr lvl="7" algn="l">
              <a:lnSpc>
                <a:spcPct val="125000"/>
              </a:lnSpc>
              <a:spcBef>
                <a:spcPts val="0"/>
              </a:spcBef>
              <a:spcAft>
                <a:spcPts val="0"/>
              </a:spcAft>
              <a:buClr>
                <a:schemeClr val="lt1"/>
              </a:buClr>
              <a:buSzPts val="1800"/>
              <a:buNone/>
              <a:defRPr sz="1800">
                <a:solidFill>
                  <a:schemeClr val="lt1"/>
                </a:solidFill>
              </a:defRPr>
            </a:lvl8pPr>
            <a:lvl9pPr lvl="8" algn="l">
              <a:lnSpc>
                <a:spcPct val="125000"/>
              </a:lnSpc>
              <a:spcBef>
                <a:spcPts val="0"/>
              </a:spcBef>
              <a:spcAft>
                <a:spcPts val="0"/>
              </a:spcAft>
              <a:buClr>
                <a:schemeClr val="lt1"/>
              </a:buClr>
              <a:buSzPts val="1800"/>
              <a:buNone/>
              <a:defRPr sz="1800">
                <a:solidFill>
                  <a:schemeClr val="lt1"/>
                </a:solidFill>
              </a:defRPr>
            </a:lvl9pPr>
          </a:lstStyle>
          <a:p/>
        </p:txBody>
      </p:sp>
      <p:pic>
        <p:nvPicPr>
          <p:cNvPr id="177" name="Google Shape;177;p31"/>
          <p:cNvPicPr preferRelativeResize="0"/>
          <p:nvPr/>
        </p:nvPicPr>
        <p:blipFill rotWithShape="1">
          <a:blip r:embed="rId2">
            <a:alphaModFix/>
          </a:blip>
          <a:srcRect b="24313" l="50136" r="8555" t="18016"/>
          <a:stretch/>
        </p:blipFill>
        <p:spPr>
          <a:xfrm flipH="1" rot="4">
            <a:off x="3" y="3398804"/>
            <a:ext cx="4029000" cy="174469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1_2">
    <p:spTree>
      <p:nvGrpSpPr>
        <p:cNvPr id="17" name="Shape 17"/>
        <p:cNvGrpSpPr/>
        <p:nvPr/>
      </p:nvGrpSpPr>
      <p:grpSpPr>
        <a:xfrm>
          <a:off x="0" y="0"/>
          <a:ext cx="0" cy="0"/>
          <a:chOff x="0" y="0"/>
          <a:chExt cx="0" cy="0"/>
        </a:xfrm>
      </p:grpSpPr>
      <p:pic>
        <p:nvPicPr>
          <p:cNvPr id="18" name="Google Shape;18;p4" title="Connection Waves_LARGE-04.png"/>
          <p:cNvPicPr preferRelativeResize="0"/>
          <p:nvPr/>
        </p:nvPicPr>
        <p:blipFill rotWithShape="1">
          <a:blip r:embed="rId2">
            <a:alphaModFix/>
          </a:blip>
          <a:srcRect b="11590" l="0" r="5722" t="0"/>
          <a:stretch/>
        </p:blipFill>
        <p:spPr>
          <a:xfrm flipH="1">
            <a:off x="3" y="2715025"/>
            <a:ext cx="9143997" cy="2428474"/>
          </a:xfrm>
          <a:prstGeom prst="rect">
            <a:avLst/>
          </a:prstGeom>
          <a:noFill/>
          <a:ln>
            <a:noFill/>
          </a:ln>
        </p:spPr>
      </p:pic>
      <p:sp>
        <p:nvSpPr>
          <p:cNvPr id="19" name="Google Shape;19;p4"/>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1pPr>
            <a:lvl2pPr lvl="1"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20" name="Google Shape;20;p4"/>
          <p:cNvSpPr txBox="1"/>
          <p:nvPr>
            <p:ph idx="1" type="subTitle"/>
          </p:nvPr>
        </p:nvSpPr>
        <p:spPr>
          <a:xfrm>
            <a:off x="572275" y="1966425"/>
            <a:ext cx="41520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pic>
        <p:nvPicPr>
          <p:cNvPr id="21" name="Google Shape;21;p4"/>
          <p:cNvPicPr preferRelativeResize="0"/>
          <p:nvPr/>
        </p:nvPicPr>
        <p:blipFill rotWithShape="1">
          <a:blip r:embed="rId3">
            <a:alphaModFix/>
          </a:blip>
          <a:srcRect b="0" l="0" r="2219" t="0"/>
          <a:stretch/>
        </p:blipFill>
        <p:spPr>
          <a:xfrm>
            <a:off x="5421084" y="2567187"/>
            <a:ext cx="3457200" cy="2360100"/>
          </a:xfrm>
          <a:prstGeom prst="roundRect">
            <a:avLst>
              <a:gd fmla="val 8661" name="adj"/>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urple">
  <p:cSld name="TITLE_AND_BODY_2">
    <p:spTree>
      <p:nvGrpSpPr>
        <p:cNvPr id="178" name="Shape 178"/>
        <p:cNvGrpSpPr/>
        <p:nvPr/>
      </p:nvGrpSpPr>
      <p:grpSpPr>
        <a:xfrm>
          <a:off x="0" y="0"/>
          <a:ext cx="0" cy="0"/>
          <a:chOff x="0" y="0"/>
          <a:chExt cx="0" cy="0"/>
        </a:xfrm>
      </p:grpSpPr>
      <p:sp>
        <p:nvSpPr>
          <p:cNvPr id="179" name="Google Shape;179;p32"/>
          <p:cNvSpPr/>
          <p:nvPr/>
        </p:nvSpPr>
        <p:spPr>
          <a:xfrm>
            <a:off x="0" y="0"/>
            <a:ext cx="4029000" cy="5143500"/>
          </a:xfrm>
          <a:prstGeom prst="rect">
            <a:avLst/>
          </a:prstGeom>
          <a:solidFill>
            <a:srgbClr val="6D01C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Medium"/>
              <a:ea typeface="Poppins Medium"/>
              <a:cs typeface="Poppins Medium"/>
              <a:sym typeface="Poppins Medium"/>
            </a:endParaRPr>
          </a:p>
        </p:txBody>
      </p:sp>
      <p:sp>
        <p:nvSpPr>
          <p:cNvPr id="180" name="Google Shape;180;p32"/>
          <p:cNvSpPr txBox="1"/>
          <p:nvPr>
            <p:ph type="title"/>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1" name="Google Shape;181;p32"/>
          <p:cNvSpPr txBox="1"/>
          <p:nvPr>
            <p:ph idx="1" type="body"/>
          </p:nvPr>
        </p:nvSpPr>
        <p:spPr>
          <a:xfrm>
            <a:off x="4492375" y="552900"/>
            <a:ext cx="4112400" cy="40377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
        <p:nvSpPr>
          <p:cNvPr id="182" name="Google Shape;182;p32"/>
          <p:cNvSpPr txBox="1"/>
          <p:nvPr>
            <p:ph idx="2" type="subTitle"/>
          </p:nvPr>
        </p:nvSpPr>
        <p:spPr>
          <a:xfrm>
            <a:off x="291000" y="1578000"/>
            <a:ext cx="3327600" cy="952500"/>
          </a:xfrm>
          <a:prstGeom prst="rect">
            <a:avLst/>
          </a:prstGeom>
          <a:noFill/>
          <a:ln>
            <a:noFill/>
          </a:ln>
        </p:spPr>
        <p:txBody>
          <a:bodyPr anchorCtr="0" anchor="t" bIns="91425" lIns="91425" spcFirstLastPara="1" rIns="91425" wrap="square" tIns="91425">
            <a:normAutofit/>
          </a:bodyPr>
          <a:lstStyle>
            <a:lvl1pPr lvl="0" algn="l">
              <a:lnSpc>
                <a:spcPct val="125000"/>
              </a:lnSpc>
              <a:spcBef>
                <a:spcPts val="0"/>
              </a:spcBef>
              <a:spcAft>
                <a:spcPts val="0"/>
              </a:spcAft>
              <a:buClr>
                <a:schemeClr val="lt1"/>
              </a:buClr>
              <a:buSzPts val="1800"/>
              <a:buNone/>
              <a:defRPr>
                <a:solidFill>
                  <a:schemeClr val="lt1"/>
                </a:solidFill>
              </a:defRPr>
            </a:lvl1pPr>
            <a:lvl2pPr lvl="1" algn="l">
              <a:lnSpc>
                <a:spcPct val="125000"/>
              </a:lnSpc>
              <a:spcBef>
                <a:spcPts val="0"/>
              </a:spcBef>
              <a:spcAft>
                <a:spcPts val="0"/>
              </a:spcAft>
              <a:buClr>
                <a:schemeClr val="lt1"/>
              </a:buClr>
              <a:buSzPts val="1600"/>
              <a:buNone/>
              <a:defRPr>
                <a:solidFill>
                  <a:schemeClr val="lt1"/>
                </a:solidFill>
              </a:defRPr>
            </a:lvl2pPr>
            <a:lvl3pPr lvl="2" algn="l">
              <a:lnSpc>
                <a:spcPct val="125000"/>
              </a:lnSpc>
              <a:spcBef>
                <a:spcPts val="0"/>
              </a:spcBef>
              <a:spcAft>
                <a:spcPts val="0"/>
              </a:spcAft>
              <a:buClr>
                <a:schemeClr val="lt1"/>
              </a:buClr>
              <a:buSzPts val="1800"/>
              <a:buNone/>
              <a:defRPr sz="1800">
                <a:solidFill>
                  <a:schemeClr val="lt1"/>
                </a:solidFill>
              </a:defRPr>
            </a:lvl3pPr>
            <a:lvl4pPr lvl="3" algn="l">
              <a:lnSpc>
                <a:spcPct val="125000"/>
              </a:lnSpc>
              <a:spcBef>
                <a:spcPts val="0"/>
              </a:spcBef>
              <a:spcAft>
                <a:spcPts val="0"/>
              </a:spcAft>
              <a:buClr>
                <a:schemeClr val="lt1"/>
              </a:buClr>
              <a:buSzPts val="1800"/>
              <a:buNone/>
              <a:defRPr sz="1800">
                <a:solidFill>
                  <a:schemeClr val="lt1"/>
                </a:solidFill>
              </a:defRPr>
            </a:lvl4pPr>
            <a:lvl5pPr lvl="4" algn="l">
              <a:lnSpc>
                <a:spcPct val="125000"/>
              </a:lnSpc>
              <a:spcBef>
                <a:spcPts val="0"/>
              </a:spcBef>
              <a:spcAft>
                <a:spcPts val="0"/>
              </a:spcAft>
              <a:buClr>
                <a:schemeClr val="lt1"/>
              </a:buClr>
              <a:buSzPts val="1800"/>
              <a:buNone/>
              <a:defRPr sz="1800">
                <a:solidFill>
                  <a:schemeClr val="lt1"/>
                </a:solidFill>
              </a:defRPr>
            </a:lvl5pPr>
            <a:lvl6pPr lvl="5" algn="l">
              <a:lnSpc>
                <a:spcPct val="125000"/>
              </a:lnSpc>
              <a:spcBef>
                <a:spcPts val="0"/>
              </a:spcBef>
              <a:spcAft>
                <a:spcPts val="0"/>
              </a:spcAft>
              <a:buClr>
                <a:schemeClr val="lt1"/>
              </a:buClr>
              <a:buSzPts val="1800"/>
              <a:buNone/>
              <a:defRPr sz="1800">
                <a:solidFill>
                  <a:schemeClr val="lt1"/>
                </a:solidFill>
              </a:defRPr>
            </a:lvl6pPr>
            <a:lvl7pPr lvl="6" algn="l">
              <a:lnSpc>
                <a:spcPct val="125000"/>
              </a:lnSpc>
              <a:spcBef>
                <a:spcPts val="0"/>
              </a:spcBef>
              <a:spcAft>
                <a:spcPts val="0"/>
              </a:spcAft>
              <a:buClr>
                <a:schemeClr val="lt1"/>
              </a:buClr>
              <a:buSzPts val="1800"/>
              <a:buNone/>
              <a:defRPr sz="1800">
                <a:solidFill>
                  <a:schemeClr val="lt1"/>
                </a:solidFill>
              </a:defRPr>
            </a:lvl7pPr>
            <a:lvl8pPr lvl="7" algn="l">
              <a:lnSpc>
                <a:spcPct val="125000"/>
              </a:lnSpc>
              <a:spcBef>
                <a:spcPts val="0"/>
              </a:spcBef>
              <a:spcAft>
                <a:spcPts val="0"/>
              </a:spcAft>
              <a:buClr>
                <a:schemeClr val="lt1"/>
              </a:buClr>
              <a:buSzPts val="1800"/>
              <a:buNone/>
              <a:defRPr sz="1800">
                <a:solidFill>
                  <a:schemeClr val="lt1"/>
                </a:solidFill>
              </a:defRPr>
            </a:lvl8pPr>
            <a:lvl9pPr lvl="8" algn="l">
              <a:lnSpc>
                <a:spcPct val="125000"/>
              </a:lnSpc>
              <a:spcBef>
                <a:spcPts val="0"/>
              </a:spcBef>
              <a:spcAft>
                <a:spcPts val="0"/>
              </a:spcAft>
              <a:buClr>
                <a:schemeClr val="lt1"/>
              </a:buClr>
              <a:buSzPts val="1800"/>
              <a:buNone/>
              <a:defRPr sz="1800">
                <a:solidFill>
                  <a:schemeClr val="lt1"/>
                </a:solidFill>
              </a:defRPr>
            </a:lvl9pPr>
          </a:lstStyle>
          <a:p/>
        </p:txBody>
      </p:sp>
      <p:pic>
        <p:nvPicPr>
          <p:cNvPr id="183" name="Google Shape;183;p32"/>
          <p:cNvPicPr preferRelativeResize="0"/>
          <p:nvPr/>
        </p:nvPicPr>
        <p:blipFill rotWithShape="1">
          <a:blip r:embed="rId2">
            <a:alphaModFix/>
          </a:blip>
          <a:srcRect b="24313" l="50136" r="8555" t="18016"/>
          <a:stretch/>
        </p:blipFill>
        <p:spPr>
          <a:xfrm flipH="1" rot="4">
            <a:off x="3" y="3398804"/>
            <a:ext cx="4029000" cy="174469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1 1">
  <p:cSld name="CUSTOM_2">
    <p:spTree>
      <p:nvGrpSpPr>
        <p:cNvPr id="184" name="Shape 184"/>
        <p:cNvGrpSpPr/>
        <p:nvPr/>
      </p:nvGrpSpPr>
      <p:grpSpPr>
        <a:xfrm>
          <a:off x="0" y="0"/>
          <a:ext cx="0" cy="0"/>
          <a:chOff x="0" y="0"/>
          <a:chExt cx="0" cy="0"/>
        </a:xfrm>
      </p:grpSpPr>
      <p:pic>
        <p:nvPicPr>
          <p:cNvPr id="185" name="Google Shape;185;p33"/>
          <p:cNvPicPr preferRelativeResize="0"/>
          <p:nvPr/>
        </p:nvPicPr>
        <p:blipFill rotWithShape="1">
          <a:blip r:embed="rId2">
            <a:alphaModFix/>
          </a:blip>
          <a:srcRect b="40651" l="11060" r="97" t="-502"/>
          <a:stretch/>
        </p:blipFill>
        <p:spPr>
          <a:xfrm flipH="1" rot="7">
            <a:off x="0" y="3398806"/>
            <a:ext cx="9144000" cy="1744684"/>
          </a:xfrm>
          <a:prstGeom prst="rect">
            <a:avLst/>
          </a:prstGeom>
          <a:noFill/>
          <a:ln>
            <a:noFill/>
          </a:ln>
        </p:spPr>
      </p:pic>
      <p:sp>
        <p:nvSpPr>
          <p:cNvPr id="186" name="Google Shape;186;p33"/>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187" name="Google Shape;187;p33"/>
          <p:cNvSpPr txBox="1"/>
          <p:nvPr>
            <p:ph idx="1" type="body"/>
          </p:nvPr>
        </p:nvSpPr>
        <p:spPr>
          <a:xfrm>
            <a:off x="540300" y="1152475"/>
            <a:ext cx="5299800" cy="3510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Image Waves 1">
  <p:cSld name="TITLE_AND_BODY_1_1_1">
    <p:spTree>
      <p:nvGrpSpPr>
        <p:cNvPr id="188" name="Shape 188"/>
        <p:cNvGrpSpPr/>
        <p:nvPr/>
      </p:nvGrpSpPr>
      <p:grpSpPr>
        <a:xfrm>
          <a:off x="0" y="0"/>
          <a:ext cx="0" cy="0"/>
          <a:chOff x="0" y="0"/>
          <a:chExt cx="0" cy="0"/>
        </a:xfrm>
      </p:grpSpPr>
      <p:pic>
        <p:nvPicPr>
          <p:cNvPr id="189" name="Google Shape;189;p34"/>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
        <p:nvSpPr>
          <p:cNvPr id="190" name="Google Shape;190;p34"/>
          <p:cNvSpPr/>
          <p:nvPr>
            <p:ph idx="2" type="pic"/>
          </p:nvPr>
        </p:nvSpPr>
        <p:spPr>
          <a:xfrm>
            <a:off x="5790401" y="445025"/>
            <a:ext cx="2887800" cy="4236000"/>
          </a:xfrm>
          <a:prstGeom prst="roundRect">
            <a:avLst>
              <a:gd fmla="val 9376" name="adj"/>
            </a:avLst>
          </a:prstGeom>
          <a:noFill/>
          <a:ln>
            <a:noFill/>
          </a:ln>
        </p:spPr>
      </p:sp>
      <p:sp>
        <p:nvSpPr>
          <p:cNvPr id="191" name="Google Shape;191;p34"/>
          <p:cNvSpPr txBox="1"/>
          <p:nvPr>
            <p:ph type="title"/>
          </p:nvPr>
        </p:nvSpPr>
        <p:spPr>
          <a:xfrm>
            <a:off x="540300" y="445025"/>
            <a:ext cx="5022300" cy="100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192" name="Google Shape;192;p34"/>
          <p:cNvSpPr txBox="1"/>
          <p:nvPr>
            <p:ph idx="1" type="body"/>
          </p:nvPr>
        </p:nvSpPr>
        <p:spPr>
          <a:xfrm>
            <a:off x="540300" y="1665400"/>
            <a:ext cx="5022300" cy="3015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1 2">
  <p:cSld name="CUSTOM_3">
    <p:spTree>
      <p:nvGrpSpPr>
        <p:cNvPr id="193" name="Shape 193"/>
        <p:cNvGrpSpPr/>
        <p:nvPr/>
      </p:nvGrpSpPr>
      <p:grpSpPr>
        <a:xfrm>
          <a:off x="0" y="0"/>
          <a:ext cx="0" cy="0"/>
          <a:chOff x="0" y="0"/>
          <a:chExt cx="0" cy="0"/>
        </a:xfrm>
      </p:grpSpPr>
      <p:pic>
        <p:nvPicPr>
          <p:cNvPr id="194" name="Google Shape;194;p35"/>
          <p:cNvPicPr preferRelativeResize="0"/>
          <p:nvPr/>
        </p:nvPicPr>
        <p:blipFill rotWithShape="1">
          <a:blip r:embed="rId2">
            <a:alphaModFix/>
          </a:blip>
          <a:srcRect b="40651" l="11060" r="97" t="-502"/>
          <a:stretch/>
        </p:blipFill>
        <p:spPr>
          <a:xfrm flipH="1" rot="6">
            <a:off x="3" y="3398807"/>
            <a:ext cx="9143997" cy="1744685"/>
          </a:xfrm>
          <a:prstGeom prst="rect">
            <a:avLst/>
          </a:prstGeom>
          <a:noFill/>
          <a:ln>
            <a:noFill/>
          </a:ln>
        </p:spPr>
      </p:pic>
      <p:sp>
        <p:nvSpPr>
          <p:cNvPr id="195" name="Google Shape;195;p35"/>
          <p:cNvSpPr txBox="1"/>
          <p:nvPr>
            <p:ph type="title"/>
          </p:nvPr>
        </p:nvSpPr>
        <p:spPr>
          <a:xfrm>
            <a:off x="540300" y="445025"/>
            <a:ext cx="61668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1D033E"/>
              </a:buClr>
              <a:buSzPts val="2800"/>
              <a:buNone/>
              <a:defRPr>
                <a:solidFill>
                  <a:srgbClr val="1D033E"/>
                </a:solidFill>
              </a:defRPr>
            </a:lvl1pPr>
            <a:lvl2pPr lvl="1">
              <a:spcBef>
                <a:spcPts val="0"/>
              </a:spcBef>
              <a:spcAft>
                <a:spcPts val="0"/>
              </a:spcAft>
              <a:buClr>
                <a:srgbClr val="1D033E"/>
              </a:buClr>
              <a:buSzPts val="2800"/>
              <a:buNone/>
              <a:defRPr>
                <a:solidFill>
                  <a:srgbClr val="1D033E"/>
                </a:solidFill>
              </a:defRPr>
            </a:lvl2pPr>
            <a:lvl3pPr lvl="2">
              <a:spcBef>
                <a:spcPts val="0"/>
              </a:spcBef>
              <a:spcAft>
                <a:spcPts val="0"/>
              </a:spcAft>
              <a:buClr>
                <a:srgbClr val="1D033E"/>
              </a:buClr>
              <a:buSzPts val="2800"/>
              <a:buNone/>
              <a:defRPr>
                <a:solidFill>
                  <a:srgbClr val="1D033E"/>
                </a:solidFill>
              </a:defRPr>
            </a:lvl3pPr>
            <a:lvl4pPr lvl="3">
              <a:spcBef>
                <a:spcPts val="0"/>
              </a:spcBef>
              <a:spcAft>
                <a:spcPts val="0"/>
              </a:spcAft>
              <a:buClr>
                <a:srgbClr val="1D033E"/>
              </a:buClr>
              <a:buSzPts val="2800"/>
              <a:buNone/>
              <a:defRPr>
                <a:solidFill>
                  <a:srgbClr val="1D033E"/>
                </a:solidFill>
              </a:defRPr>
            </a:lvl4pPr>
            <a:lvl5pPr lvl="4">
              <a:spcBef>
                <a:spcPts val="0"/>
              </a:spcBef>
              <a:spcAft>
                <a:spcPts val="0"/>
              </a:spcAft>
              <a:buClr>
                <a:srgbClr val="1D033E"/>
              </a:buClr>
              <a:buSzPts val="2800"/>
              <a:buNone/>
              <a:defRPr>
                <a:solidFill>
                  <a:srgbClr val="1D033E"/>
                </a:solidFill>
              </a:defRPr>
            </a:lvl5pPr>
            <a:lvl6pPr lvl="5">
              <a:spcBef>
                <a:spcPts val="0"/>
              </a:spcBef>
              <a:spcAft>
                <a:spcPts val="0"/>
              </a:spcAft>
              <a:buClr>
                <a:srgbClr val="1D033E"/>
              </a:buClr>
              <a:buSzPts val="2800"/>
              <a:buNone/>
              <a:defRPr>
                <a:solidFill>
                  <a:srgbClr val="1D033E"/>
                </a:solidFill>
              </a:defRPr>
            </a:lvl6pPr>
            <a:lvl7pPr lvl="6">
              <a:spcBef>
                <a:spcPts val="0"/>
              </a:spcBef>
              <a:spcAft>
                <a:spcPts val="0"/>
              </a:spcAft>
              <a:buClr>
                <a:srgbClr val="1D033E"/>
              </a:buClr>
              <a:buSzPts val="2800"/>
              <a:buNone/>
              <a:defRPr>
                <a:solidFill>
                  <a:srgbClr val="1D033E"/>
                </a:solidFill>
              </a:defRPr>
            </a:lvl7pPr>
            <a:lvl8pPr lvl="7">
              <a:spcBef>
                <a:spcPts val="0"/>
              </a:spcBef>
              <a:spcAft>
                <a:spcPts val="0"/>
              </a:spcAft>
              <a:buClr>
                <a:srgbClr val="1D033E"/>
              </a:buClr>
              <a:buSzPts val="2800"/>
              <a:buNone/>
              <a:defRPr>
                <a:solidFill>
                  <a:srgbClr val="1D033E"/>
                </a:solidFill>
              </a:defRPr>
            </a:lvl8pPr>
            <a:lvl9pPr lvl="8">
              <a:spcBef>
                <a:spcPts val="0"/>
              </a:spcBef>
              <a:spcAft>
                <a:spcPts val="0"/>
              </a:spcAft>
              <a:buClr>
                <a:srgbClr val="1D033E"/>
              </a:buClr>
              <a:buSzPts val="2800"/>
              <a:buNone/>
              <a:defRPr>
                <a:solidFill>
                  <a:srgbClr val="1D033E"/>
                </a:solidFill>
              </a:defRPr>
            </a:lvl9pPr>
          </a:lstStyle>
          <a:p/>
        </p:txBody>
      </p:sp>
      <p:sp>
        <p:nvSpPr>
          <p:cNvPr id="196" name="Google Shape;196;p35"/>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3D3D3D"/>
              </a:buClr>
              <a:buSzPts val="1800"/>
              <a:buChar char="●"/>
              <a:defRPr>
                <a:solidFill>
                  <a:srgbClr val="3D3D3D"/>
                </a:solidFill>
              </a:defRPr>
            </a:lvl1pPr>
            <a:lvl2pPr indent="-330200" lvl="1" marL="914400">
              <a:spcBef>
                <a:spcPts val="0"/>
              </a:spcBef>
              <a:spcAft>
                <a:spcPts val="0"/>
              </a:spcAft>
              <a:buClr>
                <a:srgbClr val="3D3D3D"/>
              </a:buClr>
              <a:buSzPts val="1600"/>
              <a:buChar char="○"/>
              <a:defRPr>
                <a:solidFill>
                  <a:srgbClr val="3D3D3D"/>
                </a:solidFill>
              </a:defRPr>
            </a:lvl2pPr>
            <a:lvl3pPr indent="-330200" lvl="2" marL="1371600">
              <a:spcBef>
                <a:spcPts val="0"/>
              </a:spcBef>
              <a:spcAft>
                <a:spcPts val="0"/>
              </a:spcAft>
              <a:buClr>
                <a:srgbClr val="3D3D3D"/>
              </a:buClr>
              <a:buSzPts val="1600"/>
              <a:buChar char="■"/>
              <a:defRPr>
                <a:solidFill>
                  <a:srgbClr val="3D3D3D"/>
                </a:solidFill>
              </a:defRPr>
            </a:lvl3pPr>
            <a:lvl4pPr indent="-317500" lvl="3" marL="1828800">
              <a:spcBef>
                <a:spcPts val="0"/>
              </a:spcBef>
              <a:spcAft>
                <a:spcPts val="0"/>
              </a:spcAft>
              <a:buClr>
                <a:srgbClr val="3D3D3D"/>
              </a:buClr>
              <a:buSzPts val="1400"/>
              <a:buChar char="●"/>
              <a:defRPr>
                <a:solidFill>
                  <a:srgbClr val="3D3D3D"/>
                </a:solidFill>
              </a:defRPr>
            </a:lvl4pPr>
            <a:lvl5pPr indent="-317500" lvl="4" marL="2286000">
              <a:spcBef>
                <a:spcPts val="0"/>
              </a:spcBef>
              <a:spcAft>
                <a:spcPts val="0"/>
              </a:spcAft>
              <a:buClr>
                <a:srgbClr val="3D3D3D"/>
              </a:buClr>
              <a:buSzPts val="1400"/>
              <a:buChar char="○"/>
              <a:defRPr>
                <a:solidFill>
                  <a:srgbClr val="3D3D3D"/>
                </a:solidFill>
              </a:defRPr>
            </a:lvl5pPr>
            <a:lvl6pPr indent="-317500" lvl="5" marL="2743200">
              <a:spcBef>
                <a:spcPts val="0"/>
              </a:spcBef>
              <a:spcAft>
                <a:spcPts val="0"/>
              </a:spcAft>
              <a:buClr>
                <a:srgbClr val="3D3D3D"/>
              </a:buClr>
              <a:buSzPts val="1400"/>
              <a:buChar char="■"/>
              <a:defRPr>
                <a:solidFill>
                  <a:srgbClr val="3D3D3D"/>
                </a:solidFill>
              </a:defRPr>
            </a:lvl6pPr>
            <a:lvl7pPr indent="-317500" lvl="6" marL="3200400">
              <a:spcBef>
                <a:spcPts val="0"/>
              </a:spcBef>
              <a:spcAft>
                <a:spcPts val="0"/>
              </a:spcAft>
              <a:buClr>
                <a:srgbClr val="3D3D3D"/>
              </a:buClr>
              <a:buSzPts val="1400"/>
              <a:buChar char="●"/>
              <a:defRPr>
                <a:solidFill>
                  <a:srgbClr val="3D3D3D"/>
                </a:solidFill>
              </a:defRPr>
            </a:lvl7pPr>
            <a:lvl8pPr indent="-317500" lvl="7" marL="3657600">
              <a:spcBef>
                <a:spcPts val="0"/>
              </a:spcBef>
              <a:spcAft>
                <a:spcPts val="0"/>
              </a:spcAft>
              <a:buClr>
                <a:srgbClr val="3D3D3D"/>
              </a:buClr>
              <a:buSzPts val="1400"/>
              <a:buChar char="○"/>
              <a:defRPr>
                <a:solidFill>
                  <a:srgbClr val="3D3D3D"/>
                </a:solidFill>
              </a:defRPr>
            </a:lvl8pPr>
            <a:lvl9pPr indent="-317500" lvl="8" marL="4114800">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Image Waves 3">
  <p:cSld name="TITLE_AND_BODY_1_1_3">
    <p:spTree>
      <p:nvGrpSpPr>
        <p:cNvPr id="197" name="Shape 197"/>
        <p:cNvGrpSpPr/>
        <p:nvPr/>
      </p:nvGrpSpPr>
      <p:grpSpPr>
        <a:xfrm>
          <a:off x="0" y="0"/>
          <a:ext cx="0" cy="0"/>
          <a:chOff x="0" y="0"/>
          <a:chExt cx="0" cy="0"/>
        </a:xfrm>
      </p:grpSpPr>
      <p:pic>
        <p:nvPicPr>
          <p:cNvPr id="198" name="Google Shape;198;p36"/>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
        <p:nvSpPr>
          <p:cNvPr id="199" name="Google Shape;199;p36"/>
          <p:cNvSpPr/>
          <p:nvPr>
            <p:ph idx="2" type="pic"/>
          </p:nvPr>
        </p:nvSpPr>
        <p:spPr>
          <a:xfrm>
            <a:off x="5790401" y="445025"/>
            <a:ext cx="2887800" cy="4236000"/>
          </a:xfrm>
          <a:prstGeom prst="roundRect">
            <a:avLst>
              <a:gd fmla="val 9376" name="adj"/>
            </a:avLst>
          </a:prstGeom>
          <a:noFill/>
          <a:ln>
            <a:noFill/>
          </a:ln>
        </p:spPr>
      </p:sp>
      <p:sp>
        <p:nvSpPr>
          <p:cNvPr id="200" name="Google Shape;200;p36"/>
          <p:cNvSpPr txBox="1"/>
          <p:nvPr>
            <p:ph type="title"/>
          </p:nvPr>
        </p:nvSpPr>
        <p:spPr>
          <a:xfrm>
            <a:off x="540300" y="445025"/>
            <a:ext cx="5022300" cy="1005000"/>
          </a:xfrm>
          <a:prstGeom prst="rect">
            <a:avLst/>
          </a:prstGeom>
        </p:spPr>
        <p:txBody>
          <a:bodyPr anchorCtr="0" anchor="t" bIns="91425" lIns="91425" spcFirstLastPara="1" rIns="91425" wrap="square" tIns="91425">
            <a:normAutofit/>
          </a:bodyPr>
          <a:lstStyle>
            <a:lvl1pPr lvl="0">
              <a:spcBef>
                <a:spcPts val="0"/>
              </a:spcBef>
              <a:spcAft>
                <a:spcPts val="0"/>
              </a:spcAft>
              <a:buClr>
                <a:srgbClr val="1D033E"/>
              </a:buClr>
              <a:buSzPts val="2800"/>
              <a:buNone/>
              <a:defRPr>
                <a:solidFill>
                  <a:srgbClr val="1D033E"/>
                </a:solidFill>
              </a:defRPr>
            </a:lvl1pPr>
            <a:lvl2pPr lvl="1">
              <a:spcBef>
                <a:spcPts val="0"/>
              </a:spcBef>
              <a:spcAft>
                <a:spcPts val="0"/>
              </a:spcAft>
              <a:buClr>
                <a:srgbClr val="1D033E"/>
              </a:buClr>
              <a:buSzPts val="2800"/>
              <a:buNone/>
              <a:defRPr>
                <a:solidFill>
                  <a:srgbClr val="1D033E"/>
                </a:solidFill>
              </a:defRPr>
            </a:lvl2pPr>
            <a:lvl3pPr lvl="2">
              <a:spcBef>
                <a:spcPts val="0"/>
              </a:spcBef>
              <a:spcAft>
                <a:spcPts val="0"/>
              </a:spcAft>
              <a:buClr>
                <a:srgbClr val="1D033E"/>
              </a:buClr>
              <a:buSzPts val="2800"/>
              <a:buNone/>
              <a:defRPr>
                <a:solidFill>
                  <a:srgbClr val="1D033E"/>
                </a:solidFill>
              </a:defRPr>
            </a:lvl3pPr>
            <a:lvl4pPr lvl="3">
              <a:spcBef>
                <a:spcPts val="0"/>
              </a:spcBef>
              <a:spcAft>
                <a:spcPts val="0"/>
              </a:spcAft>
              <a:buClr>
                <a:srgbClr val="1D033E"/>
              </a:buClr>
              <a:buSzPts val="2800"/>
              <a:buNone/>
              <a:defRPr>
                <a:solidFill>
                  <a:srgbClr val="1D033E"/>
                </a:solidFill>
              </a:defRPr>
            </a:lvl4pPr>
            <a:lvl5pPr lvl="4">
              <a:spcBef>
                <a:spcPts val="0"/>
              </a:spcBef>
              <a:spcAft>
                <a:spcPts val="0"/>
              </a:spcAft>
              <a:buClr>
                <a:srgbClr val="1D033E"/>
              </a:buClr>
              <a:buSzPts val="2800"/>
              <a:buNone/>
              <a:defRPr>
                <a:solidFill>
                  <a:srgbClr val="1D033E"/>
                </a:solidFill>
              </a:defRPr>
            </a:lvl5pPr>
            <a:lvl6pPr lvl="5">
              <a:spcBef>
                <a:spcPts val="0"/>
              </a:spcBef>
              <a:spcAft>
                <a:spcPts val="0"/>
              </a:spcAft>
              <a:buClr>
                <a:srgbClr val="1D033E"/>
              </a:buClr>
              <a:buSzPts val="2800"/>
              <a:buNone/>
              <a:defRPr>
                <a:solidFill>
                  <a:srgbClr val="1D033E"/>
                </a:solidFill>
              </a:defRPr>
            </a:lvl6pPr>
            <a:lvl7pPr lvl="6">
              <a:spcBef>
                <a:spcPts val="0"/>
              </a:spcBef>
              <a:spcAft>
                <a:spcPts val="0"/>
              </a:spcAft>
              <a:buClr>
                <a:srgbClr val="1D033E"/>
              </a:buClr>
              <a:buSzPts val="2800"/>
              <a:buNone/>
              <a:defRPr>
                <a:solidFill>
                  <a:srgbClr val="1D033E"/>
                </a:solidFill>
              </a:defRPr>
            </a:lvl7pPr>
            <a:lvl8pPr lvl="7">
              <a:spcBef>
                <a:spcPts val="0"/>
              </a:spcBef>
              <a:spcAft>
                <a:spcPts val="0"/>
              </a:spcAft>
              <a:buClr>
                <a:srgbClr val="1D033E"/>
              </a:buClr>
              <a:buSzPts val="2800"/>
              <a:buNone/>
              <a:defRPr>
                <a:solidFill>
                  <a:srgbClr val="1D033E"/>
                </a:solidFill>
              </a:defRPr>
            </a:lvl8pPr>
            <a:lvl9pPr lvl="8">
              <a:spcBef>
                <a:spcPts val="0"/>
              </a:spcBef>
              <a:spcAft>
                <a:spcPts val="0"/>
              </a:spcAft>
              <a:buClr>
                <a:srgbClr val="1D033E"/>
              </a:buClr>
              <a:buSzPts val="2800"/>
              <a:buNone/>
              <a:defRPr>
                <a:solidFill>
                  <a:srgbClr val="1D033E"/>
                </a:solidFill>
              </a:defRPr>
            </a:lvl9pPr>
          </a:lstStyle>
          <a:p/>
        </p:txBody>
      </p:sp>
      <p:sp>
        <p:nvSpPr>
          <p:cNvPr id="201" name="Google Shape;201;p36"/>
          <p:cNvSpPr txBox="1"/>
          <p:nvPr>
            <p:ph idx="1" type="body"/>
          </p:nvPr>
        </p:nvSpPr>
        <p:spPr>
          <a:xfrm>
            <a:off x="540300" y="1665400"/>
            <a:ext cx="5022300" cy="3015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3D3D3D"/>
              </a:buClr>
              <a:buSzPts val="1800"/>
              <a:buChar char="●"/>
              <a:defRPr>
                <a:solidFill>
                  <a:srgbClr val="3D3D3D"/>
                </a:solidFill>
              </a:defRPr>
            </a:lvl1pPr>
            <a:lvl2pPr indent="-330200" lvl="1" marL="914400">
              <a:spcBef>
                <a:spcPts val="0"/>
              </a:spcBef>
              <a:spcAft>
                <a:spcPts val="0"/>
              </a:spcAft>
              <a:buClr>
                <a:srgbClr val="3D3D3D"/>
              </a:buClr>
              <a:buSzPts val="1600"/>
              <a:buChar char="○"/>
              <a:defRPr>
                <a:solidFill>
                  <a:srgbClr val="3D3D3D"/>
                </a:solidFill>
              </a:defRPr>
            </a:lvl2pPr>
            <a:lvl3pPr indent="-330200" lvl="2" marL="1371600">
              <a:spcBef>
                <a:spcPts val="0"/>
              </a:spcBef>
              <a:spcAft>
                <a:spcPts val="0"/>
              </a:spcAft>
              <a:buClr>
                <a:srgbClr val="3D3D3D"/>
              </a:buClr>
              <a:buSzPts val="1600"/>
              <a:buChar char="■"/>
              <a:defRPr>
                <a:solidFill>
                  <a:srgbClr val="3D3D3D"/>
                </a:solidFill>
              </a:defRPr>
            </a:lvl3pPr>
            <a:lvl4pPr indent="-317500" lvl="3" marL="1828800">
              <a:spcBef>
                <a:spcPts val="0"/>
              </a:spcBef>
              <a:spcAft>
                <a:spcPts val="0"/>
              </a:spcAft>
              <a:buClr>
                <a:srgbClr val="3D3D3D"/>
              </a:buClr>
              <a:buSzPts val="1400"/>
              <a:buChar char="●"/>
              <a:defRPr>
                <a:solidFill>
                  <a:srgbClr val="3D3D3D"/>
                </a:solidFill>
              </a:defRPr>
            </a:lvl4pPr>
            <a:lvl5pPr indent="-317500" lvl="4" marL="2286000">
              <a:spcBef>
                <a:spcPts val="0"/>
              </a:spcBef>
              <a:spcAft>
                <a:spcPts val="0"/>
              </a:spcAft>
              <a:buClr>
                <a:srgbClr val="3D3D3D"/>
              </a:buClr>
              <a:buSzPts val="1400"/>
              <a:buChar char="○"/>
              <a:defRPr>
                <a:solidFill>
                  <a:srgbClr val="3D3D3D"/>
                </a:solidFill>
              </a:defRPr>
            </a:lvl5pPr>
            <a:lvl6pPr indent="-317500" lvl="5" marL="2743200">
              <a:spcBef>
                <a:spcPts val="0"/>
              </a:spcBef>
              <a:spcAft>
                <a:spcPts val="0"/>
              </a:spcAft>
              <a:buClr>
                <a:srgbClr val="3D3D3D"/>
              </a:buClr>
              <a:buSzPts val="1400"/>
              <a:buChar char="■"/>
              <a:defRPr>
                <a:solidFill>
                  <a:srgbClr val="3D3D3D"/>
                </a:solidFill>
              </a:defRPr>
            </a:lvl6pPr>
            <a:lvl7pPr indent="-317500" lvl="6" marL="3200400">
              <a:spcBef>
                <a:spcPts val="0"/>
              </a:spcBef>
              <a:spcAft>
                <a:spcPts val="0"/>
              </a:spcAft>
              <a:buClr>
                <a:srgbClr val="3D3D3D"/>
              </a:buClr>
              <a:buSzPts val="1400"/>
              <a:buChar char="●"/>
              <a:defRPr>
                <a:solidFill>
                  <a:srgbClr val="3D3D3D"/>
                </a:solidFill>
              </a:defRPr>
            </a:lvl7pPr>
            <a:lvl8pPr indent="-317500" lvl="7" marL="3657600">
              <a:spcBef>
                <a:spcPts val="0"/>
              </a:spcBef>
              <a:spcAft>
                <a:spcPts val="0"/>
              </a:spcAft>
              <a:buClr>
                <a:srgbClr val="3D3D3D"/>
              </a:buClr>
              <a:buSzPts val="1400"/>
              <a:buChar char="○"/>
              <a:defRPr>
                <a:solidFill>
                  <a:srgbClr val="3D3D3D"/>
                </a:solidFill>
              </a:defRPr>
            </a:lvl8pPr>
            <a:lvl9pPr indent="-317500" lvl="8" marL="4114800">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1_2_1">
    <p:spTree>
      <p:nvGrpSpPr>
        <p:cNvPr id="202" name="Shape 202"/>
        <p:cNvGrpSpPr/>
        <p:nvPr/>
      </p:nvGrpSpPr>
      <p:grpSpPr>
        <a:xfrm>
          <a:off x="0" y="0"/>
          <a:ext cx="0" cy="0"/>
          <a:chOff x="0" y="0"/>
          <a:chExt cx="0" cy="0"/>
        </a:xfrm>
      </p:grpSpPr>
      <p:pic>
        <p:nvPicPr>
          <p:cNvPr id="203" name="Google Shape;203;p37"/>
          <p:cNvPicPr preferRelativeResize="0"/>
          <p:nvPr/>
        </p:nvPicPr>
        <p:blipFill>
          <a:blip r:embed="rId2">
            <a:alphaModFix/>
          </a:blip>
          <a:stretch>
            <a:fillRect/>
          </a:stretch>
        </p:blipFill>
        <p:spPr>
          <a:xfrm>
            <a:off x="-7" y="-15"/>
            <a:ext cx="9144000" cy="5143524"/>
          </a:xfrm>
          <a:prstGeom prst="rect">
            <a:avLst/>
          </a:prstGeom>
          <a:noFill/>
          <a:ln>
            <a:noFill/>
          </a:ln>
        </p:spPr>
      </p:pic>
      <p:sp>
        <p:nvSpPr>
          <p:cNvPr id="204" name="Google Shape;204;p37"/>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lvl1pPr lvl="0">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1pPr>
            <a:lvl2pPr lvl="1"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205" name="Google Shape;205;p37"/>
          <p:cNvSpPr txBox="1"/>
          <p:nvPr>
            <p:ph idx="1" type="subTitle"/>
          </p:nvPr>
        </p:nvSpPr>
        <p:spPr>
          <a:xfrm>
            <a:off x="572275" y="1966425"/>
            <a:ext cx="4152000" cy="792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2 1">
  <p:cSld name="CUSTOM_1_1">
    <p:spTree>
      <p:nvGrpSpPr>
        <p:cNvPr id="206" name="Shape 206"/>
        <p:cNvGrpSpPr/>
        <p:nvPr/>
      </p:nvGrpSpPr>
      <p:grpSpPr>
        <a:xfrm>
          <a:off x="0" y="0"/>
          <a:ext cx="0" cy="0"/>
          <a:chOff x="0" y="0"/>
          <a:chExt cx="0" cy="0"/>
        </a:xfrm>
      </p:grpSpPr>
      <p:sp>
        <p:nvSpPr>
          <p:cNvPr id="207" name="Google Shape;207;p38"/>
          <p:cNvSpPr txBox="1"/>
          <p:nvPr>
            <p:ph type="title"/>
          </p:nvPr>
        </p:nvSpPr>
        <p:spPr>
          <a:xfrm>
            <a:off x="540300" y="445025"/>
            <a:ext cx="61668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1D033E"/>
              </a:buClr>
              <a:buSzPts val="2800"/>
              <a:buNone/>
              <a:defRPr>
                <a:solidFill>
                  <a:srgbClr val="1D033E"/>
                </a:solidFill>
              </a:defRPr>
            </a:lvl1pPr>
            <a:lvl2pPr lvl="1">
              <a:spcBef>
                <a:spcPts val="0"/>
              </a:spcBef>
              <a:spcAft>
                <a:spcPts val="0"/>
              </a:spcAft>
              <a:buClr>
                <a:srgbClr val="1D033E"/>
              </a:buClr>
              <a:buSzPts val="2800"/>
              <a:buNone/>
              <a:defRPr>
                <a:solidFill>
                  <a:srgbClr val="1D033E"/>
                </a:solidFill>
              </a:defRPr>
            </a:lvl2pPr>
            <a:lvl3pPr lvl="2">
              <a:spcBef>
                <a:spcPts val="0"/>
              </a:spcBef>
              <a:spcAft>
                <a:spcPts val="0"/>
              </a:spcAft>
              <a:buClr>
                <a:srgbClr val="1D033E"/>
              </a:buClr>
              <a:buSzPts val="2800"/>
              <a:buNone/>
              <a:defRPr>
                <a:solidFill>
                  <a:srgbClr val="1D033E"/>
                </a:solidFill>
              </a:defRPr>
            </a:lvl3pPr>
            <a:lvl4pPr lvl="3">
              <a:spcBef>
                <a:spcPts val="0"/>
              </a:spcBef>
              <a:spcAft>
                <a:spcPts val="0"/>
              </a:spcAft>
              <a:buClr>
                <a:srgbClr val="1D033E"/>
              </a:buClr>
              <a:buSzPts val="2800"/>
              <a:buNone/>
              <a:defRPr>
                <a:solidFill>
                  <a:srgbClr val="1D033E"/>
                </a:solidFill>
              </a:defRPr>
            </a:lvl4pPr>
            <a:lvl5pPr lvl="4">
              <a:spcBef>
                <a:spcPts val="0"/>
              </a:spcBef>
              <a:spcAft>
                <a:spcPts val="0"/>
              </a:spcAft>
              <a:buClr>
                <a:srgbClr val="1D033E"/>
              </a:buClr>
              <a:buSzPts val="2800"/>
              <a:buNone/>
              <a:defRPr>
                <a:solidFill>
                  <a:srgbClr val="1D033E"/>
                </a:solidFill>
              </a:defRPr>
            </a:lvl5pPr>
            <a:lvl6pPr lvl="5">
              <a:spcBef>
                <a:spcPts val="0"/>
              </a:spcBef>
              <a:spcAft>
                <a:spcPts val="0"/>
              </a:spcAft>
              <a:buClr>
                <a:srgbClr val="1D033E"/>
              </a:buClr>
              <a:buSzPts val="2800"/>
              <a:buNone/>
              <a:defRPr>
                <a:solidFill>
                  <a:srgbClr val="1D033E"/>
                </a:solidFill>
              </a:defRPr>
            </a:lvl6pPr>
            <a:lvl7pPr lvl="6">
              <a:spcBef>
                <a:spcPts val="0"/>
              </a:spcBef>
              <a:spcAft>
                <a:spcPts val="0"/>
              </a:spcAft>
              <a:buClr>
                <a:srgbClr val="1D033E"/>
              </a:buClr>
              <a:buSzPts val="2800"/>
              <a:buNone/>
              <a:defRPr>
                <a:solidFill>
                  <a:srgbClr val="1D033E"/>
                </a:solidFill>
              </a:defRPr>
            </a:lvl7pPr>
            <a:lvl8pPr lvl="7">
              <a:spcBef>
                <a:spcPts val="0"/>
              </a:spcBef>
              <a:spcAft>
                <a:spcPts val="0"/>
              </a:spcAft>
              <a:buClr>
                <a:srgbClr val="1D033E"/>
              </a:buClr>
              <a:buSzPts val="2800"/>
              <a:buNone/>
              <a:defRPr>
                <a:solidFill>
                  <a:srgbClr val="1D033E"/>
                </a:solidFill>
              </a:defRPr>
            </a:lvl8pPr>
            <a:lvl9pPr lvl="8">
              <a:spcBef>
                <a:spcPts val="0"/>
              </a:spcBef>
              <a:spcAft>
                <a:spcPts val="0"/>
              </a:spcAft>
              <a:buClr>
                <a:srgbClr val="1D033E"/>
              </a:buClr>
              <a:buSzPts val="2800"/>
              <a:buNone/>
              <a:defRPr>
                <a:solidFill>
                  <a:srgbClr val="1D033E"/>
                </a:solidFill>
              </a:defRPr>
            </a:lvl9pPr>
          </a:lstStyle>
          <a:p/>
        </p:txBody>
      </p:sp>
      <p:sp>
        <p:nvSpPr>
          <p:cNvPr id="208" name="Google Shape;208;p38"/>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3D3D3D"/>
              </a:buClr>
              <a:buSzPts val="1800"/>
              <a:buChar char="●"/>
              <a:defRPr>
                <a:solidFill>
                  <a:srgbClr val="3D3D3D"/>
                </a:solidFill>
              </a:defRPr>
            </a:lvl1pPr>
            <a:lvl2pPr indent="-330200" lvl="1" marL="914400">
              <a:spcBef>
                <a:spcPts val="0"/>
              </a:spcBef>
              <a:spcAft>
                <a:spcPts val="0"/>
              </a:spcAft>
              <a:buClr>
                <a:srgbClr val="3D3D3D"/>
              </a:buClr>
              <a:buSzPts val="1600"/>
              <a:buChar char="○"/>
              <a:defRPr>
                <a:solidFill>
                  <a:srgbClr val="3D3D3D"/>
                </a:solidFill>
              </a:defRPr>
            </a:lvl2pPr>
            <a:lvl3pPr indent="-330200" lvl="2" marL="1371600">
              <a:spcBef>
                <a:spcPts val="0"/>
              </a:spcBef>
              <a:spcAft>
                <a:spcPts val="0"/>
              </a:spcAft>
              <a:buClr>
                <a:srgbClr val="3D3D3D"/>
              </a:buClr>
              <a:buSzPts val="1600"/>
              <a:buChar char="■"/>
              <a:defRPr>
                <a:solidFill>
                  <a:srgbClr val="3D3D3D"/>
                </a:solidFill>
              </a:defRPr>
            </a:lvl3pPr>
            <a:lvl4pPr indent="-317500" lvl="3" marL="1828800">
              <a:spcBef>
                <a:spcPts val="0"/>
              </a:spcBef>
              <a:spcAft>
                <a:spcPts val="0"/>
              </a:spcAft>
              <a:buClr>
                <a:srgbClr val="3D3D3D"/>
              </a:buClr>
              <a:buSzPts val="1400"/>
              <a:buChar char="●"/>
              <a:defRPr>
                <a:solidFill>
                  <a:srgbClr val="3D3D3D"/>
                </a:solidFill>
              </a:defRPr>
            </a:lvl4pPr>
            <a:lvl5pPr indent="-317500" lvl="4" marL="2286000">
              <a:spcBef>
                <a:spcPts val="0"/>
              </a:spcBef>
              <a:spcAft>
                <a:spcPts val="0"/>
              </a:spcAft>
              <a:buClr>
                <a:srgbClr val="3D3D3D"/>
              </a:buClr>
              <a:buSzPts val="1400"/>
              <a:buChar char="○"/>
              <a:defRPr>
                <a:solidFill>
                  <a:srgbClr val="3D3D3D"/>
                </a:solidFill>
              </a:defRPr>
            </a:lvl5pPr>
            <a:lvl6pPr indent="-317500" lvl="5" marL="2743200">
              <a:spcBef>
                <a:spcPts val="0"/>
              </a:spcBef>
              <a:spcAft>
                <a:spcPts val="0"/>
              </a:spcAft>
              <a:buClr>
                <a:srgbClr val="3D3D3D"/>
              </a:buClr>
              <a:buSzPts val="1400"/>
              <a:buChar char="■"/>
              <a:defRPr>
                <a:solidFill>
                  <a:srgbClr val="3D3D3D"/>
                </a:solidFill>
              </a:defRPr>
            </a:lvl6pPr>
            <a:lvl7pPr indent="-317500" lvl="6" marL="3200400">
              <a:spcBef>
                <a:spcPts val="0"/>
              </a:spcBef>
              <a:spcAft>
                <a:spcPts val="0"/>
              </a:spcAft>
              <a:buClr>
                <a:srgbClr val="3D3D3D"/>
              </a:buClr>
              <a:buSzPts val="1400"/>
              <a:buChar char="●"/>
              <a:defRPr>
                <a:solidFill>
                  <a:srgbClr val="3D3D3D"/>
                </a:solidFill>
              </a:defRPr>
            </a:lvl7pPr>
            <a:lvl8pPr indent="-317500" lvl="7" marL="3657600">
              <a:spcBef>
                <a:spcPts val="0"/>
              </a:spcBef>
              <a:spcAft>
                <a:spcPts val="0"/>
              </a:spcAft>
              <a:buClr>
                <a:srgbClr val="3D3D3D"/>
              </a:buClr>
              <a:buSzPts val="1400"/>
              <a:buChar char="○"/>
              <a:defRPr>
                <a:solidFill>
                  <a:srgbClr val="3D3D3D"/>
                </a:solidFill>
              </a:defRPr>
            </a:lvl8pPr>
            <a:lvl9pPr indent="-317500" lvl="8" marL="4114800">
              <a:spcBef>
                <a:spcPts val="0"/>
              </a:spcBef>
              <a:spcAft>
                <a:spcPts val="0"/>
              </a:spcAft>
              <a:buClr>
                <a:srgbClr val="3D3D3D"/>
              </a:buClr>
              <a:buSzPts val="1400"/>
              <a:buChar char="■"/>
              <a:defRPr>
                <a:solidFill>
                  <a:srgbClr val="3D3D3D"/>
                </a:solidFill>
              </a:defRPr>
            </a:lvl9pPr>
          </a:lstStyle>
          <a:p/>
        </p:txBody>
      </p:sp>
      <p:pic>
        <p:nvPicPr>
          <p:cNvPr id="209" name="Google Shape;209;p38"/>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rgbClr val="1D033E"/>
        </a:solidFill>
      </p:bgPr>
    </p:bg>
    <p:spTree>
      <p:nvGrpSpPr>
        <p:cNvPr id="210" name="Shape 210"/>
        <p:cNvGrpSpPr/>
        <p:nvPr/>
      </p:nvGrpSpPr>
      <p:grpSpPr>
        <a:xfrm>
          <a:off x="0" y="0"/>
          <a:ext cx="0" cy="0"/>
          <a:chOff x="0" y="0"/>
          <a:chExt cx="0" cy="0"/>
        </a:xfrm>
      </p:grpSpPr>
      <p:sp>
        <p:nvSpPr>
          <p:cNvPr id="211" name="Google Shape;211;p39"/>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
        <p:nvSpPr>
          <p:cNvPr id="212" name="Google Shape;212;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3" name="Google Shape;213;p39"/>
          <p:cNvPicPr preferRelativeResize="0"/>
          <p:nvPr/>
        </p:nvPicPr>
        <p:blipFill>
          <a:blip r:embed="rId2">
            <a:alphaModFix/>
          </a:blip>
          <a:stretch>
            <a:fillRect/>
          </a:stretch>
        </p:blipFill>
        <p:spPr>
          <a:xfrm rot="10800000">
            <a:off x="3748" y="2908300"/>
            <a:ext cx="9136502" cy="19304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Image Waves 2 1">
  <p:cSld name="Title and body Image Waves 2">
    <p:spTree>
      <p:nvGrpSpPr>
        <p:cNvPr id="214" name="Shape 214"/>
        <p:cNvGrpSpPr/>
        <p:nvPr/>
      </p:nvGrpSpPr>
      <p:grpSpPr>
        <a:xfrm>
          <a:off x="0" y="0"/>
          <a:ext cx="0" cy="0"/>
          <a:chOff x="0" y="0"/>
          <a:chExt cx="0" cy="0"/>
        </a:xfrm>
      </p:grpSpPr>
      <p:pic>
        <p:nvPicPr>
          <p:cNvPr id="215" name="Google Shape;215;p40"/>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
        <p:nvSpPr>
          <p:cNvPr id="216" name="Google Shape;216;p40"/>
          <p:cNvSpPr/>
          <p:nvPr>
            <p:ph idx="2" type="pic"/>
          </p:nvPr>
        </p:nvSpPr>
        <p:spPr>
          <a:xfrm>
            <a:off x="5790401" y="445025"/>
            <a:ext cx="2887800" cy="4236000"/>
          </a:xfrm>
          <a:prstGeom prst="roundRect">
            <a:avLst>
              <a:gd fmla="val 9376" name="adj"/>
            </a:avLst>
          </a:prstGeom>
          <a:noFill/>
          <a:ln>
            <a:noFill/>
          </a:ln>
        </p:spPr>
      </p:sp>
      <p:sp>
        <p:nvSpPr>
          <p:cNvPr id="217" name="Google Shape;217;p40"/>
          <p:cNvSpPr txBox="1"/>
          <p:nvPr>
            <p:ph type="title"/>
          </p:nvPr>
        </p:nvSpPr>
        <p:spPr>
          <a:xfrm>
            <a:off x="540300" y="445025"/>
            <a:ext cx="5022300" cy="100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218" name="Google Shape;218;p40"/>
          <p:cNvSpPr txBox="1"/>
          <p:nvPr>
            <p:ph idx="1" type="body"/>
          </p:nvPr>
        </p:nvSpPr>
        <p:spPr>
          <a:xfrm>
            <a:off x="540300" y="1665400"/>
            <a:ext cx="5022300" cy="3015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_1">
    <p:bg>
      <p:bgPr>
        <a:solidFill>
          <a:srgbClr val="0E84F7"/>
        </a:solidFill>
      </p:bgPr>
    </p:bg>
    <p:spTree>
      <p:nvGrpSpPr>
        <p:cNvPr id="223" name="Shape 223"/>
        <p:cNvGrpSpPr/>
        <p:nvPr/>
      </p:nvGrpSpPr>
      <p:grpSpPr>
        <a:xfrm>
          <a:off x="0" y="0"/>
          <a:ext cx="0" cy="0"/>
          <a:chOff x="0" y="0"/>
          <a:chExt cx="0" cy="0"/>
        </a:xfrm>
      </p:grpSpPr>
      <p:pic>
        <p:nvPicPr>
          <p:cNvPr id="224" name="Google Shape;224;p42"/>
          <p:cNvPicPr preferRelativeResize="0"/>
          <p:nvPr/>
        </p:nvPicPr>
        <p:blipFill rotWithShape="1">
          <a:blip r:embed="rId2">
            <a:alphaModFix/>
          </a:blip>
          <a:srcRect b="0" l="0" r="2714" t="0"/>
          <a:stretch/>
        </p:blipFill>
        <p:spPr>
          <a:xfrm>
            <a:off x="1464000" y="0"/>
            <a:ext cx="7676252" cy="5143501"/>
          </a:xfrm>
          <a:prstGeom prst="rect">
            <a:avLst/>
          </a:prstGeom>
          <a:noFill/>
          <a:ln>
            <a:noFill/>
          </a:ln>
        </p:spPr>
      </p:pic>
      <p:sp>
        <p:nvSpPr>
          <p:cNvPr id="225" name="Google Shape;225;p42"/>
          <p:cNvSpPr/>
          <p:nvPr/>
        </p:nvSpPr>
        <p:spPr>
          <a:xfrm rot="-5400000">
            <a:off x="2000250" y="-2000250"/>
            <a:ext cx="5143500" cy="9144000"/>
          </a:xfrm>
          <a:prstGeom prst="rect">
            <a:avLst/>
          </a:prstGeom>
          <a:gradFill>
            <a:gsLst>
              <a:gs pos="0">
                <a:srgbClr val="0E84F7"/>
              </a:gs>
              <a:gs pos="46000">
                <a:srgbClr val="0E84F7">
                  <a:alpha val="51372"/>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42"/>
          <p:cNvSpPr/>
          <p:nvPr/>
        </p:nvSpPr>
        <p:spPr>
          <a:xfrm rot="-5400000">
            <a:off x="2550950" y="-1449450"/>
            <a:ext cx="5143500" cy="8042400"/>
          </a:xfrm>
          <a:prstGeom prst="rect">
            <a:avLst/>
          </a:prstGeom>
          <a:gradFill>
            <a:gsLst>
              <a:gs pos="0">
                <a:srgbClr val="0E84F7"/>
              </a:gs>
              <a:gs pos="46000">
                <a:srgbClr val="0E84F7">
                  <a:alpha val="51372"/>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7" name="Google Shape;227;p42" title="Connection Waves_LARGE-04.png"/>
          <p:cNvPicPr preferRelativeResize="0"/>
          <p:nvPr/>
        </p:nvPicPr>
        <p:blipFill rotWithShape="1">
          <a:blip r:embed="rId3">
            <a:alphaModFix/>
          </a:blip>
          <a:srcRect b="11590" l="0" r="5722" t="0"/>
          <a:stretch/>
        </p:blipFill>
        <p:spPr>
          <a:xfrm flipH="1">
            <a:off x="0" y="2715025"/>
            <a:ext cx="9144000" cy="2428474"/>
          </a:xfrm>
          <a:prstGeom prst="rect">
            <a:avLst/>
          </a:prstGeom>
          <a:noFill/>
          <a:ln>
            <a:noFill/>
          </a:ln>
        </p:spPr>
      </p:pic>
      <p:sp>
        <p:nvSpPr>
          <p:cNvPr id="228" name="Google Shape;228;p42"/>
          <p:cNvSpPr txBox="1"/>
          <p:nvPr>
            <p:ph type="ctrTitle"/>
          </p:nvPr>
        </p:nvSpPr>
        <p:spPr>
          <a:xfrm>
            <a:off x="572275" y="221000"/>
            <a:ext cx="4593900" cy="1774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3300"/>
              <a:buFont typeface="Poppins"/>
              <a:buNone/>
              <a:defRPr b="1" sz="3300">
                <a:solidFill>
                  <a:schemeClr val="lt1"/>
                </a:solidFill>
                <a:latin typeface="Poppins"/>
                <a:ea typeface="Poppins"/>
                <a:cs typeface="Poppins"/>
                <a:sym typeface="Poppins"/>
              </a:defRPr>
            </a:lvl1pPr>
            <a:lvl2pPr lvl="1"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229" name="Google Shape;229;p42"/>
          <p:cNvSpPr txBox="1"/>
          <p:nvPr>
            <p:ph idx="1" type="subTitle"/>
          </p:nvPr>
        </p:nvSpPr>
        <p:spPr>
          <a:xfrm>
            <a:off x="572275" y="1966425"/>
            <a:ext cx="41520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D856"/>
              </a:buClr>
              <a:buSzPts val="2400"/>
              <a:buFont typeface="Poppins SemiBold"/>
              <a:buNone/>
              <a:defRPr sz="2400">
                <a:solidFill>
                  <a:srgbClr val="FFD856"/>
                </a:solidFill>
                <a:latin typeface="Poppins SemiBold"/>
                <a:ea typeface="Poppins SemiBold"/>
                <a:cs typeface="Poppins SemiBold"/>
                <a:sym typeface="Poppins SemiBold"/>
              </a:defRPr>
            </a:lvl1pPr>
            <a:lvl2pPr lvl="1"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1_2_1">
    <p:spTree>
      <p:nvGrpSpPr>
        <p:cNvPr id="22"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7" y="-15"/>
            <a:ext cx="9144000" cy="5143524"/>
          </a:xfrm>
          <a:prstGeom prst="rect">
            <a:avLst/>
          </a:prstGeom>
          <a:noFill/>
          <a:ln>
            <a:noFill/>
          </a:ln>
        </p:spPr>
      </p:pic>
      <p:sp>
        <p:nvSpPr>
          <p:cNvPr id="24" name="Google Shape;24;p5"/>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1pPr>
            <a:lvl2pPr lvl="1"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25" name="Google Shape;25;p5"/>
          <p:cNvSpPr txBox="1"/>
          <p:nvPr>
            <p:ph idx="1" type="subTitle"/>
          </p:nvPr>
        </p:nvSpPr>
        <p:spPr>
          <a:xfrm>
            <a:off x="572275" y="1966425"/>
            <a:ext cx="41520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City">
  <p:cSld name="TITLE_AND_BODY_1_2">
    <p:spTree>
      <p:nvGrpSpPr>
        <p:cNvPr id="230" name="Shape 230"/>
        <p:cNvGrpSpPr/>
        <p:nvPr/>
      </p:nvGrpSpPr>
      <p:grpSpPr>
        <a:xfrm>
          <a:off x="0" y="0"/>
          <a:ext cx="0" cy="0"/>
          <a:chOff x="0" y="0"/>
          <a:chExt cx="0" cy="0"/>
        </a:xfrm>
      </p:grpSpPr>
      <p:sp>
        <p:nvSpPr>
          <p:cNvPr id="231" name="Google Shape;231;p43"/>
          <p:cNvSpPr/>
          <p:nvPr/>
        </p:nvSpPr>
        <p:spPr>
          <a:xfrm>
            <a:off x="-50" y="-75"/>
            <a:ext cx="4029000" cy="5143500"/>
          </a:xfrm>
          <a:prstGeom prst="rect">
            <a:avLst/>
          </a:prstGeom>
          <a:solidFill>
            <a:srgbClr val="1D033E"/>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232" name="Google Shape;232;p43"/>
          <p:cNvPicPr preferRelativeResize="0"/>
          <p:nvPr/>
        </p:nvPicPr>
        <p:blipFill rotWithShape="1">
          <a:blip r:embed="rId2">
            <a:alphaModFix amt="57000"/>
          </a:blip>
          <a:srcRect b="3852" l="37576" r="18085" t="11106"/>
          <a:stretch/>
        </p:blipFill>
        <p:spPr>
          <a:xfrm>
            <a:off x="-25" y="-75"/>
            <a:ext cx="4029076" cy="5143499"/>
          </a:xfrm>
          <a:prstGeom prst="rect">
            <a:avLst/>
          </a:prstGeom>
          <a:noFill/>
          <a:ln>
            <a:noFill/>
          </a:ln>
        </p:spPr>
      </p:pic>
      <p:sp>
        <p:nvSpPr>
          <p:cNvPr id="233" name="Google Shape;233;p43"/>
          <p:cNvSpPr txBox="1"/>
          <p:nvPr>
            <p:ph idx="1" type="body"/>
          </p:nvPr>
        </p:nvSpPr>
        <p:spPr>
          <a:xfrm>
            <a:off x="4441075" y="1540775"/>
            <a:ext cx="4314900" cy="28551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Font typeface="Poppins"/>
              <a:buChar char="●"/>
              <a:defRPr b="1">
                <a:solidFill>
                  <a:srgbClr val="3D3D3D"/>
                </a:solidFill>
                <a:latin typeface="Poppins"/>
                <a:ea typeface="Poppins"/>
                <a:cs typeface="Poppins"/>
                <a:sym typeface="Poppins"/>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
        <p:nvSpPr>
          <p:cNvPr id="234" name="Google Shape;234;p43"/>
          <p:cNvSpPr txBox="1"/>
          <p:nvPr>
            <p:ph type="title"/>
          </p:nvPr>
        </p:nvSpPr>
        <p:spPr>
          <a:xfrm>
            <a:off x="4441075" y="376175"/>
            <a:ext cx="44952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E84F7"/>
              </a:buClr>
              <a:buSzPts val="3000"/>
              <a:buNone/>
              <a:defRPr sz="3000">
                <a:solidFill>
                  <a:srgbClr val="0E84F7"/>
                </a:solidFill>
                <a:highlight>
                  <a:schemeClr val="lt1"/>
                </a:highlight>
              </a:defRPr>
            </a:lvl1pPr>
            <a:lvl2pPr lvl="1" algn="l">
              <a:lnSpc>
                <a:spcPct val="100000"/>
              </a:lnSpc>
              <a:spcBef>
                <a:spcPts val="0"/>
              </a:spcBef>
              <a:spcAft>
                <a:spcPts val="0"/>
              </a:spcAft>
              <a:buClr>
                <a:srgbClr val="0E84F7"/>
              </a:buClr>
              <a:buSzPts val="2800"/>
              <a:buNone/>
              <a:defRPr>
                <a:solidFill>
                  <a:srgbClr val="0E84F7"/>
                </a:solidFill>
              </a:defRPr>
            </a:lvl2pPr>
            <a:lvl3pPr lvl="2" algn="l">
              <a:lnSpc>
                <a:spcPct val="100000"/>
              </a:lnSpc>
              <a:spcBef>
                <a:spcPts val="0"/>
              </a:spcBef>
              <a:spcAft>
                <a:spcPts val="0"/>
              </a:spcAft>
              <a:buClr>
                <a:srgbClr val="0E84F7"/>
              </a:buClr>
              <a:buSzPts val="2800"/>
              <a:buNone/>
              <a:defRPr>
                <a:solidFill>
                  <a:srgbClr val="0E84F7"/>
                </a:solidFill>
              </a:defRPr>
            </a:lvl3pPr>
            <a:lvl4pPr lvl="3" algn="l">
              <a:lnSpc>
                <a:spcPct val="100000"/>
              </a:lnSpc>
              <a:spcBef>
                <a:spcPts val="0"/>
              </a:spcBef>
              <a:spcAft>
                <a:spcPts val="0"/>
              </a:spcAft>
              <a:buClr>
                <a:srgbClr val="0E84F7"/>
              </a:buClr>
              <a:buSzPts val="2800"/>
              <a:buNone/>
              <a:defRPr>
                <a:solidFill>
                  <a:srgbClr val="0E84F7"/>
                </a:solidFill>
              </a:defRPr>
            </a:lvl4pPr>
            <a:lvl5pPr lvl="4" algn="l">
              <a:lnSpc>
                <a:spcPct val="100000"/>
              </a:lnSpc>
              <a:spcBef>
                <a:spcPts val="0"/>
              </a:spcBef>
              <a:spcAft>
                <a:spcPts val="0"/>
              </a:spcAft>
              <a:buClr>
                <a:srgbClr val="0E84F7"/>
              </a:buClr>
              <a:buSzPts val="2800"/>
              <a:buNone/>
              <a:defRPr>
                <a:solidFill>
                  <a:srgbClr val="0E84F7"/>
                </a:solidFill>
              </a:defRPr>
            </a:lvl5pPr>
            <a:lvl6pPr lvl="5" algn="l">
              <a:lnSpc>
                <a:spcPct val="100000"/>
              </a:lnSpc>
              <a:spcBef>
                <a:spcPts val="0"/>
              </a:spcBef>
              <a:spcAft>
                <a:spcPts val="0"/>
              </a:spcAft>
              <a:buClr>
                <a:srgbClr val="0E84F7"/>
              </a:buClr>
              <a:buSzPts val="2800"/>
              <a:buNone/>
              <a:defRPr>
                <a:solidFill>
                  <a:srgbClr val="0E84F7"/>
                </a:solidFill>
              </a:defRPr>
            </a:lvl6pPr>
            <a:lvl7pPr lvl="6" algn="l">
              <a:lnSpc>
                <a:spcPct val="100000"/>
              </a:lnSpc>
              <a:spcBef>
                <a:spcPts val="0"/>
              </a:spcBef>
              <a:spcAft>
                <a:spcPts val="0"/>
              </a:spcAft>
              <a:buClr>
                <a:srgbClr val="0E84F7"/>
              </a:buClr>
              <a:buSzPts val="2800"/>
              <a:buNone/>
              <a:defRPr>
                <a:solidFill>
                  <a:srgbClr val="0E84F7"/>
                </a:solidFill>
              </a:defRPr>
            </a:lvl7pPr>
            <a:lvl8pPr lvl="7" algn="l">
              <a:lnSpc>
                <a:spcPct val="100000"/>
              </a:lnSpc>
              <a:spcBef>
                <a:spcPts val="0"/>
              </a:spcBef>
              <a:spcAft>
                <a:spcPts val="0"/>
              </a:spcAft>
              <a:buClr>
                <a:srgbClr val="0E84F7"/>
              </a:buClr>
              <a:buSzPts val="2800"/>
              <a:buNone/>
              <a:defRPr>
                <a:solidFill>
                  <a:srgbClr val="0E84F7"/>
                </a:solidFill>
              </a:defRPr>
            </a:lvl8pPr>
            <a:lvl9pPr lvl="8" algn="l">
              <a:lnSpc>
                <a:spcPct val="100000"/>
              </a:lnSpc>
              <a:spcBef>
                <a:spcPts val="0"/>
              </a:spcBef>
              <a:spcAft>
                <a:spcPts val="0"/>
              </a:spcAft>
              <a:buClr>
                <a:srgbClr val="0E84F7"/>
              </a:buClr>
              <a:buSzPts val="2800"/>
              <a:buNone/>
              <a:defRPr>
                <a:solidFill>
                  <a:srgbClr val="0E84F7"/>
                </a:solidFill>
              </a:defRPr>
            </a:lvl9pPr>
          </a:lstStyle>
          <a:p/>
        </p:txBody>
      </p:sp>
      <p:sp>
        <p:nvSpPr>
          <p:cNvPr id="235" name="Google Shape;235;p43"/>
          <p:cNvSpPr/>
          <p:nvPr/>
        </p:nvSpPr>
        <p:spPr>
          <a:xfrm rot="10800000">
            <a:off x="25" y="1457182"/>
            <a:ext cx="4029000" cy="3675000"/>
          </a:xfrm>
          <a:prstGeom prst="rect">
            <a:avLst/>
          </a:prstGeom>
          <a:gradFill>
            <a:gsLst>
              <a:gs pos="0">
                <a:srgbClr val="1D033E"/>
              </a:gs>
              <a:gs pos="100000">
                <a:srgbClr val="FFFFFF">
                  <a:alpha val="0"/>
                </a:srgbClr>
              </a:gs>
            </a:gsLst>
            <a:lin ang="5400700" scaled="0"/>
          </a:gra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236" name="Google Shape;236;p43"/>
          <p:cNvPicPr preferRelativeResize="0"/>
          <p:nvPr/>
        </p:nvPicPr>
        <p:blipFill rotWithShape="1">
          <a:blip r:embed="rId3">
            <a:alphaModFix/>
          </a:blip>
          <a:srcRect b="23353" l="0" r="0" t="-3085"/>
          <a:stretch/>
        </p:blipFill>
        <p:spPr>
          <a:xfrm>
            <a:off x="2116263" y="4550937"/>
            <a:ext cx="1287101" cy="289125"/>
          </a:xfrm>
          <a:prstGeom prst="rect">
            <a:avLst/>
          </a:prstGeom>
          <a:noFill/>
          <a:ln>
            <a:noFill/>
          </a:ln>
        </p:spPr>
      </p:pic>
      <p:pic>
        <p:nvPicPr>
          <p:cNvPr id="237" name="Google Shape;237;p43"/>
          <p:cNvPicPr preferRelativeResize="0"/>
          <p:nvPr/>
        </p:nvPicPr>
        <p:blipFill rotWithShape="1">
          <a:blip r:embed="rId4">
            <a:alphaModFix/>
          </a:blip>
          <a:srcRect b="0" l="0" r="0" t="0"/>
          <a:stretch/>
        </p:blipFill>
        <p:spPr>
          <a:xfrm>
            <a:off x="625526" y="4472078"/>
            <a:ext cx="1238798" cy="446842"/>
          </a:xfrm>
          <a:prstGeom prst="rect">
            <a:avLst/>
          </a:prstGeom>
          <a:noFill/>
          <a:ln>
            <a:noFill/>
          </a:ln>
        </p:spPr>
      </p:pic>
      <p:sp>
        <p:nvSpPr>
          <p:cNvPr id="238" name="Google Shape;238;p43"/>
          <p:cNvSpPr/>
          <p:nvPr/>
        </p:nvSpPr>
        <p:spPr>
          <a:xfrm>
            <a:off x="-50" y="-75"/>
            <a:ext cx="4029000" cy="5143500"/>
          </a:xfrm>
          <a:prstGeom prst="rect">
            <a:avLst/>
          </a:prstGeom>
          <a:solidFill>
            <a:srgbClr val="1D033E"/>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239" name="Google Shape;239;p43"/>
          <p:cNvPicPr preferRelativeResize="0"/>
          <p:nvPr/>
        </p:nvPicPr>
        <p:blipFill rotWithShape="1">
          <a:blip r:embed="rId2">
            <a:alphaModFix amt="57000"/>
          </a:blip>
          <a:srcRect b="3852" l="37576" r="18085" t="11106"/>
          <a:stretch/>
        </p:blipFill>
        <p:spPr>
          <a:xfrm>
            <a:off x="-25" y="-75"/>
            <a:ext cx="4029076" cy="5143499"/>
          </a:xfrm>
          <a:prstGeom prst="rect">
            <a:avLst/>
          </a:prstGeom>
          <a:noFill/>
          <a:ln>
            <a:noFill/>
          </a:ln>
        </p:spPr>
      </p:pic>
      <p:sp>
        <p:nvSpPr>
          <p:cNvPr id="240" name="Google Shape;240;p43"/>
          <p:cNvSpPr/>
          <p:nvPr/>
        </p:nvSpPr>
        <p:spPr>
          <a:xfrm rot="10800000">
            <a:off x="25" y="1457182"/>
            <a:ext cx="4029000" cy="3675000"/>
          </a:xfrm>
          <a:prstGeom prst="rect">
            <a:avLst/>
          </a:prstGeom>
          <a:gradFill>
            <a:gsLst>
              <a:gs pos="0">
                <a:srgbClr val="1D033E"/>
              </a:gs>
              <a:gs pos="100000">
                <a:srgbClr val="FFFFFF">
                  <a:alpha val="0"/>
                </a:srgbClr>
              </a:gs>
            </a:gsLst>
            <a:lin ang="5400700" scaled="0"/>
          </a:gra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241" name="Google Shape;241;p43"/>
          <p:cNvPicPr preferRelativeResize="0"/>
          <p:nvPr/>
        </p:nvPicPr>
        <p:blipFill rotWithShape="1">
          <a:blip r:embed="rId3">
            <a:alphaModFix/>
          </a:blip>
          <a:srcRect b="23353" l="0" r="0" t="-3085"/>
          <a:stretch/>
        </p:blipFill>
        <p:spPr>
          <a:xfrm>
            <a:off x="2140599" y="4395875"/>
            <a:ext cx="1287101" cy="289125"/>
          </a:xfrm>
          <a:prstGeom prst="rect">
            <a:avLst/>
          </a:prstGeom>
          <a:noFill/>
          <a:ln>
            <a:noFill/>
          </a:ln>
        </p:spPr>
      </p:pic>
      <p:pic>
        <p:nvPicPr>
          <p:cNvPr id="242" name="Google Shape;242;p43"/>
          <p:cNvPicPr preferRelativeResize="0"/>
          <p:nvPr/>
        </p:nvPicPr>
        <p:blipFill rotWithShape="1">
          <a:blip r:embed="rId4">
            <a:alphaModFix/>
          </a:blip>
          <a:srcRect b="0" l="0" r="0" t="0"/>
          <a:stretch/>
        </p:blipFill>
        <p:spPr>
          <a:xfrm>
            <a:off x="493251" y="3653156"/>
            <a:ext cx="1238798" cy="446842"/>
          </a:xfrm>
          <a:prstGeom prst="rect">
            <a:avLst/>
          </a:prstGeom>
          <a:noFill/>
          <a:ln>
            <a:noFill/>
          </a:ln>
        </p:spPr>
      </p:pic>
      <p:pic>
        <p:nvPicPr>
          <p:cNvPr id="243" name="Google Shape;243;p43"/>
          <p:cNvPicPr preferRelativeResize="0"/>
          <p:nvPr/>
        </p:nvPicPr>
        <p:blipFill rotWithShape="1">
          <a:blip r:embed="rId5">
            <a:alphaModFix/>
          </a:blip>
          <a:srcRect b="0" l="0" r="0" t="0"/>
          <a:stretch/>
        </p:blipFill>
        <p:spPr>
          <a:xfrm>
            <a:off x="504226" y="3932000"/>
            <a:ext cx="1216850" cy="1216850"/>
          </a:xfrm>
          <a:prstGeom prst="rect">
            <a:avLst/>
          </a:prstGeom>
          <a:noFill/>
          <a:ln>
            <a:noFill/>
          </a:ln>
        </p:spPr>
      </p:pic>
      <p:pic>
        <p:nvPicPr>
          <p:cNvPr id="244" name="Google Shape;244;p43"/>
          <p:cNvPicPr preferRelativeResize="0"/>
          <p:nvPr/>
        </p:nvPicPr>
        <p:blipFill rotWithShape="1">
          <a:blip r:embed="rId6">
            <a:alphaModFix/>
          </a:blip>
          <a:srcRect b="0" l="0" r="0" t="0"/>
          <a:stretch/>
        </p:blipFill>
        <p:spPr>
          <a:xfrm>
            <a:off x="2034750" y="3689227"/>
            <a:ext cx="1498800" cy="3747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type="secHead">
  <p:cSld name="SECTION_HEADER">
    <p:bg>
      <p:bgPr>
        <a:solidFill>
          <a:schemeClr val="lt1"/>
        </a:solidFill>
      </p:bgPr>
    </p:bg>
    <p:spTree>
      <p:nvGrpSpPr>
        <p:cNvPr id="245" name="Shape 245"/>
        <p:cNvGrpSpPr/>
        <p:nvPr/>
      </p:nvGrpSpPr>
      <p:grpSpPr>
        <a:xfrm>
          <a:off x="0" y="0"/>
          <a:ext cx="0" cy="0"/>
          <a:chOff x="0" y="0"/>
          <a:chExt cx="0" cy="0"/>
        </a:xfrm>
      </p:grpSpPr>
      <p:pic>
        <p:nvPicPr>
          <p:cNvPr id="246" name="Google Shape;246;p44"/>
          <p:cNvPicPr preferRelativeResize="0"/>
          <p:nvPr/>
        </p:nvPicPr>
        <p:blipFill rotWithShape="1">
          <a:blip r:embed="rId2">
            <a:alphaModFix/>
          </a:blip>
          <a:srcRect b="0" l="0" r="0" t="0"/>
          <a:stretch/>
        </p:blipFill>
        <p:spPr>
          <a:xfrm>
            <a:off x="0" y="51"/>
            <a:ext cx="9144000" cy="5143449"/>
          </a:xfrm>
          <a:prstGeom prst="rect">
            <a:avLst/>
          </a:prstGeom>
          <a:noFill/>
          <a:ln>
            <a:noFill/>
          </a:ln>
        </p:spPr>
      </p:pic>
      <p:sp>
        <p:nvSpPr>
          <p:cNvPr id="247" name="Google Shape;247;p44"/>
          <p:cNvSpPr txBox="1"/>
          <p:nvPr>
            <p:ph type="title"/>
          </p:nvPr>
        </p:nvSpPr>
        <p:spPr>
          <a:xfrm>
            <a:off x="683250" y="2079738"/>
            <a:ext cx="77775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1">
  <p:cSld name="CUSTOM">
    <p:spTree>
      <p:nvGrpSpPr>
        <p:cNvPr id="248" name="Shape 248"/>
        <p:cNvGrpSpPr/>
        <p:nvPr/>
      </p:nvGrpSpPr>
      <p:grpSpPr>
        <a:xfrm>
          <a:off x="0" y="0"/>
          <a:ext cx="0" cy="0"/>
          <a:chOff x="0" y="0"/>
          <a:chExt cx="0" cy="0"/>
        </a:xfrm>
      </p:grpSpPr>
      <p:pic>
        <p:nvPicPr>
          <p:cNvPr id="249" name="Google Shape;249;p45"/>
          <p:cNvPicPr preferRelativeResize="0"/>
          <p:nvPr/>
        </p:nvPicPr>
        <p:blipFill rotWithShape="1">
          <a:blip r:embed="rId2">
            <a:alphaModFix/>
          </a:blip>
          <a:srcRect b="40651" l="11060" r="97" t="-502"/>
          <a:stretch/>
        </p:blipFill>
        <p:spPr>
          <a:xfrm flipH="1" rot="7">
            <a:off x="0" y="3398806"/>
            <a:ext cx="9144000" cy="1744684"/>
          </a:xfrm>
          <a:prstGeom prst="rect">
            <a:avLst/>
          </a:prstGeom>
          <a:noFill/>
          <a:ln>
            <a:noFill/>
          </a:ln>
        </p:spPr>
      </p:pic>
      <p:sp>
        <p:nvSpPr>
          <p:cNvPr id="250" name="Google Shape;250;p45"/>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251" name="Google Shape;251;p45"/>
          <p:cNvSpPr txBox="1"/>
          <p:nvPr>
            <p:ph idx="1" type="body"/>
          </p:nvPr>
        </p:nvSpPr>
        <p:spPr>
          <a:xfrm>
            <a:off x="540300" y="1152475"/>
            <a:ext cx="5299800" cy="3510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lt1"/>
        </a:solidFill>
      </p:bgPr>
    </p:bg>
    <p:spTree>
      <p:nvGrpSpPr>
        <p:cNvPr id="252" name="Shape 252"/>
        <p:cNvGrpSpPr/>
        <p:nvPr/>
      </p:nvGrpSpPr>
      <p:grpSpPr>
        <a:xfrm>
          <a:off x="0" y="0"/>
          <a:ext cx="0" cy="0"/>
          <a:chOff x="0" y="0"/>
          <a:chExt cx="0" cy="0"/>
        </a:xfrm>
      </p:grpSpPr>
      <p:pic>
        <p:nvPicPr>
          <p:cNvPr id="253" name="Google Shape;253;p46"/>
          <p:cNvPicPr preferRelativeResize="0"/>
          <p:nvPr/>
        </p:nvPicPr>
        <p:blipFill rotWithShape="1">
          <a:blip r:embed="rId2">
            <a:alphaModFix/>
          </a:blip>
          <a:srcRect b="0" l="0" r="0" t="0"/>
          <a:stretch/>
        </p:blipFill>
        <p:spPr>
          <a:xfrm>
            <a:off x="0" y="51"/>
            <a:ext cx="9144000" cy="5143449"/>
          </a:xfrm>
          <a:prstGeom prst="rect">
            <a:avLst/>
          </a:prstGeom>
          <a:noFill/>
          <a:ln>
            <a:noFill/>
          </a:ln>
        </p:spPr>
      </p:pic>
      <p:sp>
        <p:nvSpPr>
          <p:cNvPr id="254" name="Google Shape;254;p46"/>
          <p:cNvSpPr txBox="1"/>
          <p:nvPr>
            <p:ph type="title"/>
          </p:nvPr>
        </p:nvSpPr>
        <p:spPr>
          <a:xfrm>
            <a:off x="683250" y="2079738"/>
            <a:ext cx="77775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
        <p:nvSpPr>
          <p:cNvPr id="255" name="Google Shape;255;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Image Waves">
  <p:cSld name="TITLE_AND_BODY_1_1">
    <p:spTree>
      <p:nvGrpSpPr>
        <p:cNvPr id="256" name="Shape 256"/>
        <p:cNvGrpSpPr/>
        <p:nvPr/>
      </p:nvGrpSpPr>
      <p:grpSpPr>
        <a:xfrm>
          <a:off x="0" y="0"/>
          <a:ext cx="0" cy="0"/>
          <a:chOff x="0" y="0"/>
          <a:chExt cx="0" cy="0"/>
        </a:xfrm>
      </p:grpSpPr>
      <p:pic>
        <p:nvPicPr>
          <p:cNvPr id="257" name="Google Shape;257;p47"/>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
        <p:nvSpPr>
          <p:cNvPr id="258" name="Google Shape;258;p47"/>
          <p:cNvSpPr/>
          <p:nvPr>
            <p:ph idx="2" type="pic"/>
          </p:nvPr>
        </p:nvSpPr>
        <p:spPr>
          <a:xfrm>
            <a:off x="5790401" y="445025"/>
            <a:ext cx="2887800" cy="4236000"/>
          </a:xfrm>
          <a:prstGeom prst="roundRect">
            <a:avLst>
              <a:gd fmla="val 9376" name="adj"/>
            </a:avLst>
          </a:prstGeom>
          <a:noFill/>
          <a:ln>
            <a:noFill/>
          </a:ln>
        </p:spPr>
      </p:sp>
      <p:sp>
        <p:nvSpPr>
          <p:cNvPr id="259" name="Google Shape;259;p47"/>
          <p:cNvSpPr txBox="1"/>
          <p:nvPr>
            <p:ph type="title"/>
          </p:nvPr>
        </p:nvSpPr>
        <p:spPr>
          <a:xfrm>
            <a:off x="540300" y="445025"/>
            <a:ext cx="5022300" cy="100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260" name="Google Shape;260;p47"/>
          <p:cNvSpPr txBox="1"/>
          <p:nvPr>
            <p:ph idx="1" type="body"/>
          </p:nvPr>
        </p:nvSpPr>
        <p:spPr>
          <a:xfrm>
            <a:off x="540300" y="1665400"/>
            <a:ext cx="5022300" cy="3015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2">
  <p:cSld name="CUSTOM_1">
    <p:spTree>
      <p:nvGrpSpPr>
        <p:cNvPr id="261" name="Shape 261"/>
        <p:cNvGrpSpPr/>
        <p:nvPr/>
      </p:nvGrpSpPr>
      <p:grpSpPr>
        <a:xfrm>
          <a:off x="0" y="0"/>
          <a:ext cx="0" cy="0"/>
          <a:chOff x="0" y="0"/>
          <a:chExt cx="0" cy="0"/>
        </a:xfrm>
      </p:grpSpPr>
      <p:sp>
        <p:nvSpPr>
          <p:cNvPr id="262" name="Google Shape;262;p48"/>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263" name="Google Shape;263;p48"/>
          <p:cNvSpPr txBox="1"/>
          <p:nvPr>
            <p:ph idx="1" type="body"/>
          </p:nvPr>
        </p:nvSpPr>
        <p:spPr>
          <a:xfrm>
            <a:off x="540300" y="1152475"/>
            <a:ext cx="5299800" cy="3510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pic>
        <p:nvPicPr>
          <p:cNvPr id="264" name="Google Shape;264;p48"/>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urple">
  <p:cSld name="TITLE_AND_BODY_2">
    <p:spTree>
      <p:nvGrpSpPr>
        <p:cNvPr id="265" name="Shape 265"/>
        <p:cNvGrpSpPr/>
        <p:nvPr/>
      </p:nvGrpSpPr>
      <p:grpSpPr>
        <a:xfrm>
          <a:off x="0" y="0"/>
          <a:ext cx="0" cy="0"/>
          <a:chOff x="0" y="0"/>
          <a:chExt cx="0" cy="0"/>
        </a:xfrm>
      </p:grpSpPr>
      <p:sp>
        <p:nvSpPr>
          <p:cNvPr id="266" name="Google Shape;266;p49"/>
          <p:cNvSpPr/>
          <p:nvPr/>
        </p:nvSpPr>
        <p:spPr>
          <a:xfrm>
            <a:off x="0" y="0"/>
            <a:ext cx="4029000" cy="5143500"/>
          </a:xfrm>
          <a:prstGeom prst="rect">
            <a:avLst/>
          </a:prstGeom>
          <a:solidFill>
            <a:srgbClr val="6D01C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Medium"/>
              <a:ea typeface="Poppins Medium"/>
              <a:cs typeface="Poppins Medium"/>
              <a:sym typeface="Poppins Medium"/>
            </a:endParaRPr>
          </a:p>
        </p:txBody>
      </p:sp>
      <p:sp>
        <p:nvSpPr>
          <p:cNvPr id="267" name="Google Shape;267;p49"/>
          <p:cNvSpPr txBox="1"/>
          <p:nvPr>
            <p:ph type="title"/>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8" name="Google Shape;268;p49"/>
          <p:cNvSpPr txBox="1"/>
          <p:nvPr>
            <p:ph idx="1" type="body"/>
          </p:nvPr>
        </p:nvSpPr>
        <p:spPr>
          <a:xfrm>
            <a:off x="4492375" y="552900"/>
            <a:ext cx="4112400" cy="40377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
        <p:nvSpPr>
          <p:cNvPr id="269" name="Google Shape;269;p49"/>
          <p:cNvSpPr txBox="1"/>
          <p:nvPr>
            <p:ph idx="2" type="subTitle"/>
          </p:nvPr>
        </p:nvSpPr>
        <p:spPr>
          <a:xfrm>
            <a:off x="291000" y="1578000"/>
            <a:ext cx="3327600" cy="952500"/>
          </a:xfrm>
          <a:prstGeom prst="rect">
            <a:avLst/>
          </a:prstGeom>
          <a:noFill/>
          <a:ln>
            <a:noFill/>
          </a:ln>
        </p:spPr>
        <p:txBody>
          <a:bodyPr anchorCtr="0" anchor="t" bIns="91425" lIns="91425" spcFirstLastPara="1" rIns="91425" wrap="square" tIns="91425">
            <a:normAutofit/>
          </a:bodyPr>
          <a:lstStyle>
            <a:lvl1pPr lvl="0" algn="l">
              <a:lnSpc>
                <a:spcPct val="125000"/>
              </a:lnSpc>
              <a:spcBef>
                <a:spcPts val="0"/>
              </a:spcBef>
              <a:spcAft>
                <a:spcPts val="0"/>
              </a:spcAft>
              <a:buClr>
                <a:schemeClr val="lt1"/>
              </a:buClr>
              <a:buSzPts val="1800"/>
              <a:buNone/>
              <a:defRPr>
                <a:solidFill>
                  <a:schemeClr val="lt1"/>
                </a:solidFill>
              </a:defRPr>
            </a:lvl1pPr>
            <a:lvl2pPr lvl="1" algn="l">
              <a:lnSpc>
                <a:spcPct val="125000"/>
              </a:lnSpc>
              <a:spcBef>
                <a:spcPts val="0"/>
              </a:spcBef>
              <a:spcAft>
                <a:spcPts val="0"/>
              </a:spcAft>
              <a:buClr>
                <a:schemeClr val="lt1"/>
              </a:buClr>
              <a:buSzPts val="1600"/>
              <a:buNone/>
              <a:defRPr>
                <a:solidFill>
                  <a:schemeClr val="lt1"/>
                </a:solidFill>
              </a:defRPr>
            </a:lvl2pPr>
            <a:lvl3pPr lvl="2" algn="l">
              <a:lnSpc>
                <a:spcPct val="125000"/>
              </a:lnSpc>
              <a:spcBef>
                <a:spcPts val="0"/>
              </a:spcBef>
              <a:spcAft>
                <a:spcPts val="0"/>
              </a:spcAft>
              <a:buClr>
                <a:schemeClr val="lt1"/>
              </a:buClr>
              <a:buSzPts val="1800"/>
              <a:buNone/>
              <a:defRPr sz="1800">
                <a:solidFill>
                  <a:schemeClr val="lt1"/>
                </a:solidFill>
              </a:defRPr>
            </a:lvl3pPr>
            <a:lvl4pPr lvl="3" algn="l">
              <a:lnSpc>
                <a:spcPct val="125000"/>
              </a:lnSpc>
              <a:spcBef>
                <a:spcPts val="0"/>
              </a:spcBef>
              <a:spcAft>
                <a:spcPts val="0"/>
              </a:spcAft>
              <a:buClr>
                <a:schemeClr val="lt1"/>
              </a:buClr>
              <a:buSzPts val="1800"/>
              <a:buNone/>
              <a:defRPr sz="1800">
                <a:solidFill>
                  <a:schemeClr val="lt1"/>
                </a:solidFill>
              </a:defRPr>
            </a:lvl4pPr>
            <a:lvl5pPr lvl="4" algn="l">
              <a:lnSpc>
                <a:spcPct val="125000"/>
              </a:lnSpc>
              <a:spcBef>
                <a:spcPts val="0"/>
              </a:spcBef>
              <a:spcAft>
                <a:spcPts val="0"/>
              </a:spcAft>
              <a:buClr>
                <a:schemeClr val="lt1"/>
              </a:buClr>
              <a:buSzPts val="1800"/>
              <a:buNone/>
              <a:defRPr sz="1800">
                <a:solidFill>
                  <a:schemeClr val="lt1"/>
                </a:solidFill>
              </a:defRPr>
            </a:lvl5pPr>
            <a:lvl6pPr lvl="5" algn="l">
              <a:lnSpc>
                <a:spcPct val="125000"/>
              </a:lnSpc>
              <a:spcBef>
                <a:spcPts val="0"/>
              </a:spcBef>
              <a:spcAft>
                <a:spcPts val="0"/>
              </a:spcAft>
              <a:buClr>
                <a:schemeClr val="lt1"/>
              </a:buClr>
              <a:buSzPts val="1800"/>
              <a:buNone/>
              <a:defRPr sz="1800">
                <a:solidFill>
                  <a:schemeClr val="lt1"/>
                </a:solidFill>
              </a:defRPr>
            </a:lvl6pPr>
            <a:lvl7pPr lvl="6" algn="l">
              <a:lnSpc>
                <a:spcPct val="125000"/>
              </a:lnSpc>
              <a:spcBef>
                <a:spcPts val="0"/>
              </a:spcBef>
              <a:spcAft>
                <a:spcPts val="0"/>
              </a:spcAft>
              <a:buClr>
                <a:schemeClr val="lt1"/>
              </a:buClr>
              <a:buSzPts val="1800"/>
              <a:buNone/>
              <a:defRPr sz="1800">
                <a:solidFill>
                  <a:schemeClr val="lt1"/>
                </a:solidFill>
              </a:defRPr>
            </a:lvl7pPr>
            <a:lvl8pPr lvl="7" algn="l">
              <a:lnSpc>
                <a:spcPct val="125000"/>
              </a:lnSpc>
              <a:spcBef>
                <a:spcPts val="0"/>
              </a:spcBef>
              <a:spcAft>
                <a:spcPts val="0"/>
              </a:spcAft>
              <a:buClr>
                <a:schemeClr val="lt1"/>
              </a:buClr>
              <a:buSzPts val="1800"/>
              <a:buNone/>
              <a:defRPr sz="1800">
                <a:solidFill>
                  <a:schemeClr val="lt1"/>
                </a:solidFill>
              </a:defRPr>
            </a:lvl8pPr>
            <a:lvl9pPr lvl="8" algn="l">
              <a:lnSpc>
                <a:spcPct val="125000"/>
              </a:lnSpc>
              <a:spcBef>
                <a:spcPts val="0"/>
              </a:spcBef>
              <a:spcAft>
                <a:spcPts val="0"/>
              </a:spcAft>
              <a:buClr>
                <a:schemeClr val="lt1"/>
              </a:buClr>
              <a:buSzPts val="1800"/>
              <a:buNone/>
              <a:defRPr sz="1800">
                <a:solidFill>
                  <a:schemeClr val="lt1"/>
                </a:solidFill>
              </a:defRPr>
            </a:lvl9pPr>
          </a:lstStyle>
          <a:p/>
        </p:txBody>
      </p:sp>
      <p:pic>
        <p:nvPicPr>
          <p:cNvPr id="270" name="Google Shape;270;p49"/>
          <p:cNvPicPr preferRelativeResize="0"/>
          <p:nvPr/>
        </p:nvPicPr>
        <p:blipFill rotWithShape="1">
          <a:blip r:embed="rId2">
            <a:alphaModFix/>
          </a:blip>
          <a:srcRect b="24313" l="50136" r="8555" t="18016"/>
          <a:stretch/>
        </p:blipFill>
        <p:spPr>
          <a:xfrm flipH="1" rot="4">
            <a:off x="3" y="3398804"/>
            <a:ext cx="4029000" cy="174469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1_2_1">
    <p:spTree>
      <p:nvGrpSpPr>
        <p:cNvPr id="271" name="Shape 271"/>
        <p:cNvGrpSpPr/>
        <p:nvPr/>
      </p:nvGrpSpPr>
      <p:grpSpPr>
        <a:xfrm>
          <a:off x="0" y="0"/>
          <a:ext cx="0" cy="0"/>
          <a:chOff x="0" y="0"/>
          <a:chExt cx="0" cy="0"/>
        </a:xfrm>
      </p:grpSpPr>
      <p:pic>
        <p:nvPicPr>
          <p:cNvPr id="272" name="Google Shape;272;p50"/>
          <p:cNvPicPr preferRelativeResize="0"/>
          <p:nvPr/>
        </p:nvPicPr>
        <p:blipFill rotWithShape="1">
          <a:blip r:embed="rId2">
            <a:alphaModFix/>
          </a:blip>
          <a:srcRect b="0" l="0" r="0" t="0"/>
          <a:stretch/>
        </p:blipFill>
        <p:spPr>
          <a:xfrm>
            <a:off x="-7" y="-15"/>
            <a:ext cx="9144000" cy="5143524"/>
          </a:xfrm>
          <a:prstGeom prst="rect">
            <a:avLst/>
          </a:prstGeom>
          <a:noFill/>
          <a:ln>
            <a:noFill/>
          </a:ln>
        </p:spPr>
      </p:pic>
      <p:sp>
        <p:nvSpPr>
          <p:cNvPr id="273" name="Google Shape;273;p50"/>
          <p:cNvSpPr txBox="1"/>
          <p:nvPr>
            <p:ph type="ctrTitle"/>
          </p:nvPr>
        </p:nvSpPr>
        <p:spPr>
          <a:xfrm>
            <a:off x="572275" y="221000"/>
            <a:ext cx="4593900" cy="1774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1pPr>
            <a:lvl2pPr lvl="1"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274" name="Google Shape;274;p50"/>
          <p:cNvSpPr txBox="1"/>
          <p:nvPr>
            <p:ph idx="1" type="subTitle"/>
          </p:nvPr>
        </p:nvSpPr>
        <p:spPr>
          <a:xfrm>
            <a:off x="572275" y="1966425"/>
            <a:ext cx="41520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rgbClr val="1D033E"/>
        </a:solidFill>
      </p:bgPr>
    </p:bg>
    <p:spTree>
      <p:nvGrpSpPr>
        <p:cNvPr id="275" name="Shape 275"/>
        <p:cNvGrpSpPr/>
        <p:nvPr/>
      </p:nvGrpSpPr>
      <p:grpSpPr>
        <a:xfrm>
          <a:off x="0" y="0"/>
          <a:ext cx="0" cy="0"/>
          <a:chOff x="0" y="0"/>
          <a:chExt cx="0" cy="0"/>
        </a:xfrm>
      </p:grpSpPr>
      <p:sp>
        <p:nvSpPr>
          <p:cNvPr id="276" name="Google Shape;276;p51"/>
          <p:cNvSpPr txBox="1"/>
          <p:nvPr>
            <p:ph type="title"/>
          </p:nvPr>
        </p:nvSpPr>
        <p:spPr>
          <a:xfrm>
            <a:off x="683250" y="2079738"/>
            <a:ext cx="77775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
        <p:nvSpPr>
          <p:cNvPr id="277" name="Google Shape;27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78" name="Google Shape;278;p51"/>
          <p:cNvPicPr preferRelativeResize="0"/>
          <p:nvPr/>
        </p:nvPicPr>
        <p:blipFill rotWithShape="1">
          <a:blip r:embed="rId2">
            <a:alphaModFix/>
          </a:blip>
          <a:srcRect b="0" l="0" r="0" t="0"/>
          <a:stretch/>
        </p:blipFill>
        <p:spPr>
          <a:xfrm rot="10800000">
            <a:off x="3748" y="2908300"/>
            <a:ext cx="9136502" cy="19304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lue" type="tx">
  <p:cSld name="TITLE_AND_BODY">
    <p:spTree>
      <p:nvGrpSpPr>
        <p:cNvPr id="279" name="Shape 279"/>
        <p:cNvGrpSpPr/>
        <p:nvPr/>
      </p:nvGrpSpPr>
      <p:grpSpPr>
        <a:xfrm>
          <a:off x="0" y="0"/>
          <a:ext cx="0" cy="0"/>
          <a:chOff x="0" y="0"/>
          <a:chExt cx="0" cy="0"/>
        </a:xfrm>
      </p:grpSpPr>
      <p:sp>
        <p:nvSpPr>
          <p:cNvPr id="280" name="Google Shape;280;p52"/>
          <p:cNvSpPr/>
          <p:nvPr/>
        </p:nvSpPr>
        <p:spPr>
          <a:xfrm>
            <a:off x="0" y="0"/>
            <a:ext cx="4029000" cy="5143500"/>
          </a:xfrm>
          <a:prstGeom prst="rect">
            <a:avLst/>
          </a:prstGeom>
          <a:solidFill>
            <a:srgbClr val="0E84F7"/>
          </a:solidFill>
          <a:ln cap="flat" cmpd="sng" w="9525">
            <a:solidFill>
              <a:srgbClr val="0E84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Medium"/>
              <a:ea typeface="Poppins Medium"/>
              <a:cs typeface="Poppins Medium"/>
              <a:sym typeface="Poppins Medium"/>
            </a:endParaRPr>
          </a:p>
        </p:txBody>
      </p:sp>
      <p:sp>
        <p:nvSpPr>
          <p:cNvPr id="281" name="Google Shape;281;p52"/>
          <p:cNvSpPr txBox="1"/>
          <p:nvPr>
            <p:ph type="title"/>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2" name="Google Shape;282;p52"/>
          <p:cNvSpPr txBox="1"/>
          <p:nvPr>
            <p:ph idx="1" type="body"/>
          </p:nvPr>
        </p:nvSpPr>
        <p:spPr>
          <a:xfrm>
            <a:off x="4492375" y="552900"/>
            <a:ext cx="4112400" cy="40377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
        <p:nvSpPr>
          <p:cNvPr id="283" name="Google Shape;283;p52"/>
          <p:cNvSpPr txBox="1"/>
          <p:nvPr>
            <p:ph idx="2" type="subTitle"/>
          </p:nvPr>
        </p:nvSpPr>
        <p:spPr>
          <a:xfrm>
            <a:off x="291000" y="1578000"/>
            <a:ext cx="3327600" cy="952500"/>
          </a:xfrm>
          <a:prstGeom prst="rect">
            <a:avLst/>
          </a:prstGeom>
          <a:noFill/>
          <a:ln>
            <a:noFill/>
          </a:ln>
        </p:spPr>
        <p:txBody>
          <a:bodyPr anchorCtr="0" anchor="t" bIns="91425" lIns="91425" spcFirstLastPara="1" rIns="91425" wrap="square" tIns="91425">
            <a:normAutofit/>
          </a:bodyPr>
          <a:lstStyle>
            <a:lvl1pPr lvl="0" algn="l">
              <a:lnSpc>
                <a:spcPct val="125000"/>
              </a:lnSpc>
              <a:spcBef>
                <a:spcPts val="0"/>
              </a:spcBef>
              <a:spcAft>
                <a:spcPts val="0"/>
              </a:spcAft>
              <a:buClr>
                <a:schemeClr val="lt1"/>
              </a:buClr>
              <a:buSzPts val="1800"/>
              <a:buNone/>
              <a:defRPr>
                <a:solidFill>
                  <a:schemeClr val="lt1"/>
                </a:solidFill>
              </a:defRPr>
            </a:lvl1pPr>
            <a:lvl2pPr lvl="1" algn="l">
              <a:lnSpc>
                <a:spcPct val="125000"/>
              </a:lnSpc>
              <a:spcBef>
                <a:spcPts val="0"/>
              </a:spcBef>
              <a:spcAft>
                <a:spcPts val="0"/>
              </a:spcAft>
              <a:buClr>
                <a:schemeClr val="lt1"/>
              </a:buClr>
              <a:buSzPts val="1600"/>
              <a:buNone/>
              <a:defRPr>
                <a:solidFill>
                  <a:schemeClr val="lt1"/>
                </a:solidFill>
              </a:defRPr>
            </a:lvl2pPr>
            <a:lvl3pPr lvl="2" algn="l">
              <a:lnSpc>
                <a:spcPct val="125000"/>
              </a:lnSpc>
              <a:spcBef>
                <a:spcPts val="0"/>
              </a:spcBef>
              <a:spcAft>
                <a:spcPts val="0"/>
              </a:spcAft>
              <a:buClr>
                <a:schemeClr val="lt1"/>
              </a:buClr>
              <a:buSzPts val="1800"/>
              <a:buNone/>
              <a:defRPr sz="1800">
                <a:solidFill>
                  <a:schemeClr val="lt1"/>
                </a:solidFill>
              </a:defRPr>
            </a:lvl3pPr>
            <a:lvl4pPr lvl="3" algn="l">
              <a:lnSpc>
                <a:spcPct val="125000"/>
              </a:lnSpc>
              <a:spcBef>
                <a:spcPts val="0"/>
              </a:spcBef>
              <a:spcAft>
                <a:spcPts val="0"/>
              </a:spcAft>
              <a:buClr>
                <a:schemeClr val="lt1"/>
              </a:buClr>
              <a:buSzPts val="1800"/>
              <a:buNone/>
              <a:defRPr sz="1800">
                <a:solidFill>
                  <a:schemeClr val="lt1"/>
                </a:solidFill>
              </a:defRPr>
            </a:lvl4pPr>
            <a:lvl5pPr lvl="4" algn="l">
              <a:lnSpc>
                <a:spcPct val="125000"/>
              </a:lnSpc>
              <a:spcBef>
                <a:spcPts val="0"/>
              </a:spcBef>
              <a:spcAft>
                <a:spcPts val="0"/>
              </a:spcAft>
              <a:buClr>
                <a:schemeClr val="lt1"/>
              </a:buClr>
              <a:buSzPts val="1800"/>
              <a:buNone/>
              <a:defRPr sz="1800">
                <a:solidFill>
                  <a:schemeClr val="lt1"/>
                </a:solidFill>
              </a:defRPr>
            </a:lvl5pPr>
            <a:lvl6pPr lvl="5" algn="l">
              <a:lnSpc>
                <a:spcPct val="125000"/>
              </a:lnSpc>
              <a:spcBef>
                <a:spcPts val="0"/>
              </a:spcBef>
              <a:spcAft>
                <a:spcPts val="0"/>
              </a:spcAft>
              <a:buClr>
                <a:schemeClr val="lt1"/>
              </a:buClr>
              <a:buSzPts val="1800"/>
              <a:buNone/>
              <a:defRPr sz="1800">
                <a:solidFill>
                  <a:schemeClr val="lt1"/>
                </a:solidFill>
              </a:defRPr>
            </a:lvl6pPr>
            <a:lvl7pPr lvl="6" algn="l">
              <a:lnSpc>
                <a:spcPct val="125000"/>
              </a:lnSpc>
              <a:spcBef>
                <a:spcPts val="0"/>
              </a:spcBef>
              <a:spcAft>
                <a:spcPts val="0"/>
              </a:spcAft>
              <a:buClr>
                <a:schemeClr val="lt1"/>
              </a:buClr>
              <a:buSzPts val="1800"/>
              <a:buNone/>
              <a:defRPr sz="1800">
                <a:solidFill>
                  <a:schemeClr val="lt1"/>
                </a:solidFill>
              </a:defRPr>
            </a:lvl7pPr>
            <a:lvl8pPr lvl="7" algn="l">
              <a:lnSpc>
                <a:spcPct val="125000"/>
              </a:lnSpc>
              <a:spcBef>
                <a:spcPts val="0"/>
              </a:spcBef>
              <a:spcAft>
                <a:spcPts val="0"/>
              </a:spcAft>
              <a:buClr>
                <a:schemeClr val="lt1"/>
              </a:buClr>
              <a:buSzPts val="1800"/>
              <a:buNone/>
              <a:defRPr sz="1800">
                <a:solidFill>
                  <a:schemeClr val="lt1"/>
                </a:solidFill>
              </a:defRPr>
            </a:lvl8pPr>
            <a:lvl9pPr lvl="8" algn="l">
              <a:lnSpc>
                <a:spcPct val="125000"/>
              </a:lnSpc>
              <a:spcBef>
                <a:spcPts val="0"/>
              </a:spcBef>
              <a:spcAft>
                <a:spcPts val="0"/>
              </a:spcAft>
              <a:buClr>
                <a:schemeClr val="lt1"/>
              </a:buClr>
              <a:buSzPts val="1800"/>
              <a:buNone/>
              <a:defRPr sz="1800">
                <a:solidFill>
                  <a:schemeClr val="lt1"/>
                </a:solidFill>
              </a:defRPr>
            </a:lvl9pPr>
          </a:lstStyle>
          <a:p/>
        </p:txBody>
      </p:sp>
      <p:pic>
        <p:nvPicPr>
          <p:cNvPr id="284" name="Google Shape;284;p52"/>
          <p:cNvPicPr preferRelativeResize="0"/>
          <p:nvPr/>
        </p:nvPicPr>
        <p:blipFill rotWithShape="1">
          <a:blip r:embed="rId2">
            <a:alphaModFix/>
          </a:blip>
          <a:srcRect b="24313" l="50136" r="8555" t="18016"/>
          <a:stretch/>
        </p:blipFill>
        <p:spPr>
          <a:xfrm flipH="1" rot="4">
            <a:off x="3" y="3398804"/>
            <a:ext cx="4029000" cy="174469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_1">
    <p:bg>
      <p:bgPr>
        <a:solidFill>
          <a:srgbClr val="0E84F7"/>
        </a:solidFill>
      </p:bgPr>
    </p:bg>
    <p:spTree>
      <p:nvGrpSpPr>
        <p:cNvPr id="26"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b="0" l="0" r="2714" t="0"/>
          <a:stretch/>
        </p:blipFill>
        <p:spPr>
          <a:xfrm>
            <a:off x="1464000" y="0"/>
            <a:ext cx="7676252" cy="5143501"/>
          </a:xfrm>
          <a:prstGeom prst="rect">
            <a:avLst/>
          </a:prstGeom>
          <a:noFill/>
          <a:ln>
            <a:noFill/>
          </a:ln>
        </p:spPr>
      </p:pic>
      <p:sp>
        <p:nvSpPr>
          <p:cNvPr id="28" name="Google Shape;28;p6"/>
          <p:cNvSpPr/>
          <p:nvPr/>
        </p:nvSpPr>
        <p:spPr>
          <a:xfrm rot="-5400000">
            <a:off x="2000250" y="-2000250"/>
            <a:ext cx="5143500" cy="9144000"/>
          </a:xfrm>
          <a:prstGeom prst="rect">
            <a:avLst/>
          </a:prstGeom>
          <a:gradFill>
            <a:gsLst>
              <a:gs pos="0">
                <a:srgbClr val="0E84F7"/>
              </a:gs>
              <a:gs pos="46000">
                <a:srgbClr val="0E84F7">
                  <a:alpha val="51764"/>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 name="Google Shape;29;p6"/>
          <p:cNvSpPr/>
          <p:nvPr/>
        </p:nvSpPr>
        <p:spPr>
          <a:xfrm rot="-5400000">
            <a:off x="2550950" y="-1449450"/>
            <a:ext cx="5143500" cy="8042400"/>
          </a:xfrm>
          <a:prstGeom prst="rect">
            <a:avLst/>
          </a:prstGeom>
          <a:gradFill>
            <a:gsLst>
              <a:gs pos="0">
                <a:srgbClr val="0E84F7"/>
              </a:gs>
              <a:gs pos="46000">
                <a:srgbClr val="0E84F7">
                  <a:alpha val="51764"/>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0" name="Google Shape;30;p6" title="Connection Waves_LARGE-04.png"/>
          <p:cNvPicPr preferRelativeResize="0"/>
          <p:nvPr/>
        </p:nvPicPr>
        <p:blipFill rotWithShape="1">
          <a:blip r:embed="rId3">
            <a:alphaModFix/>
          </a:blip>
          <a:srcRect b="11590" l="0" r="5722" t="0"/>
          <a:stretch/>
        </p:blipFill>
        <p:spPr>
          <a:xfrm flipH="1">
            <a:off x="3" y="2715025"/>
            <a:ext cx="9143997" cy="2428474"/>
          </a:xfrm>
          <a:prstGeom prst="rect">
            <a:avLst/>
          </a:prstGeom>
          <a:noFill/>
          <a:ln>
            <a:noFill/>
          </a:ln>
        </p:spPr>
      </p:pic>
      <p:sp>
        <p:nvSpPr>
          <p:cNvPr id="31" name="Google Shape;31;p6"/>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3300"/>
              <a:buFont typeface="Poppins"/>
              <a:buNone/>
              <a:defRPr b="1" sz="3300">
                <a:solidFill>
                  <a:schemeClr val="lt1"/>
                </a:solidFill>
                <a:latin typeface="Poppins"/>
                <a:ea typeface="Poppins"/>
                <a:cs typeface="Poppins"/>
                <a:sym typeface="Poppins"/>
              </a:defRPr>
            </a:lvl1pPr>
            <a:lvl2pPr lvl="1"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32" name="Google Shape;32;p6"/>
          <p:cNvSpPr txBox="1"/>
          <p:nvPr>
            <p:ph idx="1" type="subTitle"/>
          </p:nvPr>
        </p:nvSpPr>
        <p:spPr>
          <a:xfrm>
            <a:off x="572275" y="1966425"/>
            <a:ext cx="41520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FFD856"/>
              </a:buClr>
              <a:buSzPts val="2400"/>
              <a:buFont typeface="Poppins SemiBold"/>
              <a:buNone/>
              <a:defRPr sz="2400">
                <a:solidFill>
                  <a:srgbClr val="FFD856"/>
                </a:solidFill>
                <a:latin typeface="Poppins SemiBold"/>
                <a:ea typeface="Poppins SemiBold"/>
                <a:cs typeface="Poppins SemiBold"/>
                <a:sym typeface="Poppins SemiBold"/>
              </a:defRPr>
            </a:lvl1pPr>
            <a:lvl2pPr lvl="1"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1_2">
    <p:spTree>
      <p:nvGrpSpPr>
        <p:cNvPr id="285" name="Shape 285"/>
        <p:cNvGrpSpPr/>
        <p:nvPr/>
      </p:nvGrpSpPr>
      <p:grpSpPr>
        <a:xfrm>
          <a:off x="0" y="0"/>
          <a:ext cx="0" cy="0"/>
          <a:chOff x="0" y="0"/>
          <a:chExt cx="0" cy="0"/>
        </a:xfrm>
      </p:grpSpPr>
      <p:pic>
        <p:nvPicPr>
          <p:cNvPr id="286" name="Google Shape;286;p53" title="Connection Waves_LARGE-04.png"/>
          <p:cNvPicPr preferRelativeResize="0"/>
          <p:nvPr/>
        </p:nvPicPr>
        <p:blipFill rotWithShape="1">
          <a:blip r:embed="rId2">
            <a:alphaModFix/>
          </a:blip>
          <a:srcRect b="11590" l="0" r="5722" t="0"/>
          <a:stretch/>
        </p:blipFill>
        <p:spPr>
          <a:xfrm flipH="1">
            <a:off x="0" y="2715025"/>
            <a:ext cx="9144000" cy="2428474"/>
          </a:xfrm>
          <a:prstGeom prst="rect">
            <a:avLst/>
          </a:prstGeom>
          <a:noFill/>
          <a:ln>
            <a:noFill/>
          </a:ln>
        </p:spPr>
      </p:pic>
      <p:sp>
        <p:nvSpPr>
          <p:cNvPr id="287" name="Google Shape;287;p53"/>
          <p:cNvSpPr txBox="1"/>
          <p:nvPr>
            <p:ph type="ctrTitle"/>
          </p:nvPr>
        </p:nvSpPr>
        <p:spPr>
          <a:xfrm>
            <a:off x="572275" y="221000"/>
            <a:ext cx="4593900" cy="1774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1pPr>
            <a:lvl2pPr lvl="1"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288" name="Google Shape;288;p53"/>
          <p:cNvSpPr txBox="1"/>
          <p:nvPr>
            <p:ph idx="1" type="subTitle"/>
          </p:nvPr>
        </p:nvSpPr>
        <p:spPr>
          <a:xfrm>
            <a:off x="572275" y="1966425"/>
            <a:ext cx="41520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pic>
        <p:nvPicPr>
          <p:cNvPr id="289" name="Google Shape;289;p53"/>
          <p:cNvPicPr preferRelativeResize="0"/>
          <p:nvPr/>
        </p:nvPicPr>
        <p:blipFill rotWithShape="1">
          <a:blip r:embed="rId3">
            <a:alphaModFix/>
          </a:blip>
          <a:srcRect b="0" l="0" r="2219" t="0"/>
          <a:stretch/>
        </p:blipFill>
        <p:spPr>
          <a:xfrm>
            <a:off x="5421084" y="2567187"/>
            <a:ext cx="3457200" cy="2360100"/>
          </a:xfrm>
          <a:prstGeom prst="roundRect">
            <a:avLst>
              <a:gd fmla="val 8661" name="adj"/>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urple">
  <p:cSld name="TITLE_AND_BODY_1">
    <p:spTree>
      <p:nvGrpSpPr>
        <p:cNvPr id="290" name="Shape 290"/>
        <p:cNvGrpSpPr/>
        <p:nvPr/>
      </p:nvGrpSpPr>
      <p:grpSpPr>
        <a:xfrm>
          <a:off x="0" y="0"/>
          <a:ext cx="0" cy="0"/>
          <a:chOff x="0" y="0"/>
          <a:chExt cx="0" cy="0"/>
        </a:xfrm>
      </p:grpSpPr>
      <p:sp>
        <p:nvSpPr>
          <p:cNvPr id="291" name="Google Shape;291;p54"/>
          <p:cNvSpPr/>
          <p:nvPr/>
        </p:nvSpPr>
        <p:spPr>
          <a:xfrm>
            <a:off x="0" y="0"/>
            <a:ext cx="4029000" cy="5143500"/>
          </a:xfrm>
          <a:prstGeom prst="rect">
            <a:avLst/>
          </a:prstGeom>
          <a:solidFill>
            <a:srgbClr val="1D03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oppins Medium"/>
              <a:ea typeface="Poppins Medium"/>
              <a:cs typeface="Poppins Medium"/>
              <a:sym typeface="Poppins Medium"/>
            </a:endParaRPr>
          </a:p>
        </p:txBody>
      </p:sp>
      <p:sp>
        <p:nvSpPr>
          <p:cNvPr id="292" name="Google Shape;292;p54"/>
          <p:cNvSpPr txBox="1"/>
          <p:nvPr>
            <p:ph type="title"/>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3" name="Google Shape;293;p54"/>
          <p:cNvSpPr txBox="1"/>
          <p:nvPr>
            <p:ph idx="1" type="body"/>
          </p:nvPr>
        </p:nvSpPr>
        <p:spPr>
          <a:xfrm>
            <a:off x="4492375" y="552900"/>
            <a:ext cx="4112400" cy="40377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
        <p:nvSpPr>
          <p:cNvPr id="294" name="Google Shape;294;p54"/>
          <p:cNvSpPr txBox="1"/>
          <p:nvPr>
            <p:ph idx="2" type="subTitle"/>
          </p:nvPr>
        </p:nvSpPr>
        <p:spPr>
          <a:xfrm>
            <a:off x="291000" y="1578000"/>
            <a:ext cx="3327600" cy="924000"/>
          </a:xfrm>
          <a:prstGeom prst="rect">
            <a:avLst/>
          </a:prstGeom>
          <a:noFill/>
          <a:ln>
            <a:noFill/>
          </a:ln>
        </p:spPr>
        <p:txBody>
          <a:bodyPr anchorCtr="0" anchor="t" bIns="91425" lIns="91425" spcFirstLastPara="1" rIns="91425" wrap="square" tIns="91425">
            <a:normAutofit/>
          </a:bodyPr>
          <a:lstStyle>
            <a:lvl1pPr lvl="0" algn="l">
              <a:lnSpc>
                <a:spcPct val="125000"/>
              </a:lnSpc>
              <a:spcBef>
                <a:spcPts val="0"/>
              </a:spcBef>
              <a:spcAft>
                <a:spcPts val="0"/>
              </a:spcAft>
              <a:buClr>
                <a:schemeClr val="lt1"/>
              </a:buClr>
              <a:buSzPts val="1800"/>
              <a:buNone/>
              <a:defRPr>
                <a:solidFill>
                  <a:schemeClr val="lt1"/>
                </a:solidFill>
              </a:defRPr>
            </a:lvl1pPr>
            <a:lvl2pPr lvl="1" algn="l">
              <a:lnSpc>
                <a:spcPct val="125000"/>
              </a:lnSpc>
              <a:spcBef>
                <a:spcPts val="0"/>
              </a:spcBef>
              <a:spcAft>
                <a:spcPts val="0"/>
              </a:spcAft>
              <a:buClr>
                <a:schemeClr val="lt1"/>
              </a:buClr>
              <a:buSzPts val="1600"/>
              <a:buNone/>
              <a:defRPr>
                <a:solidFill>
                  <a:schemeClr val="lt1"/>
                </a:solidFill>
              </a:defRPr>
            </a:lvl2pPr>
            <a:lvl3pPr lvl="2" algn="l">
              <a:lnSpc>
                <a:spcPct val="125000"/>
              </a:lnSpc>
              <a:spcBef>
                <a:spcPts val="0"/>
              </a:spcBef>
              <a:spcAft>
                <a:spcPts val="0"/>
              </a:spcAft>
              <a:buClr>
                <a:schemeClr val="lt1"/>
              </a:buClr>
              <a:buSzPts val="1800"/>
              <a:buNone/>
              <a:defRPr sz="1800">
                <a:solidFill>
                  <a:schemeClr val="lt1"/>
                </a:solidFill>
              </a:defRPr>
            </a:lvl3pPr>
            <a:lvl4pPr lvl="3" algn="l">
              <a:lnSpc>
                <a:spcPct val="125000"/>
              </a:lnSpc>
              <a:spcBef>
                <a:spcPts val="0"/>
              </a:spcBef>
              <a:spcAft>
                <a:spcPts val="0"/>
              </a:spcAft>
              <a:buClr>
                <a:schemeClr val="lt1"/>
              </a:buClr>
              <a:buSzPts val="1800"/>
              <a:buNone/>
              <a:defRPr sz="1800">
                <a:solidFill>
                  <a:schemeClr val="lt1"/>
                </a:solidFill>
              </a:defRPr>
            </a:lvl4pPr>
            <a:lvl5pPr lvl="4" algn="l">
              <a:lnSpc>
                <a:spcPct val="125000"/>
              </a:lnSpc>
              <a:spcBef>
                <a:spcPts val="0"/>
              </a:spcBef>
              <a:spcAft>
                <a:spcPts val="0"/>
              </a:spcAft>
              <a:buClr>
                <a:schemeClr val="lt1"/>
              </a:buClr>
              <a:buSzPts val="1800"/>
              <a:buNone/>
              <a:defRPr sz="1800">
                <a:solidFill>
                  <a:schemeClr val="lt1"/>
                </a:solidFill>
              </a:defRPr>
            </a:lvl5pPr>
            <a:lvl6pPr lvl="5" algn="l">
              <a:lnSpc>
                <a:spcPct val="125000"/>
              </a:lnSpc>
              <a:spcBef>
                <a:spcPts val="0"/>
              </a:spcBef>
              <a:spcAft>
                <a:spcPts val="0"/>
              </a:spcAft>
              <a:buClr>
                <a:schemeClr val="lt1"/>
              </a:buClr>
              <a:buSzPts val="1800"/>
              <a:buNone/>
              <a:defRPr sz="1800">
                <a:solidFill>
                  <a:schemeClr val="lt1"/>
                </a:solidFill>
              </a:defRPr>
            </a:lvl6pPr>
            <a:lvl7pPr lvl="6" algn="l">
              <a:lnSpc>
                <a:spcPct val="125000"/>
              </a:lnSpc>
              <a:spcBef>
                <a:spcPts val="0"/>
              </a:spcBef>
              <a:spcAft>
                <a:spcPts val="0"/>
              </a:spcAft>
              <a:buClr>
                <a:schemeClr val="lt1"/>
              </a:buClr>
              <a:buSzPts val="1800"/>
              <a:buNone/>
              <a:defRPr sz="1800">
                <a:solidFill>
                  <a:schemeClr val="lt1"/>
                </a:solidFill>
              </a:defRPr>
            </a:lvl7pPr>
            <a:lvl8pPr lvl="7" algn="l">
              <a:lnSpc>
                <a:spcPct val="125000"/>
              </a:lnSpc>
              <a:spcBef>
                <a:spcPts val="0"/>
              </a:spcBef>
              <a:spcAft>
                <a:spcPts val="0"/>
              </a:spcAft>
              <a:buClr>
                <a:schemeClr val="lt1"/>
              </a:buClr>
              <a:buSzPts val="1800"/>
              <a:buNone/>
              <a:defRPr sz="1800">
                <a:solidFill>
                  <a:schemeClr val="lt1"/>
                </a:solidFill>
              </a:defRPr>
            </a:lvl8pPr>
            <a:lvl9pPr lvl="8" algn="l">
              <a:lnSpc>
                <a:spcPct val="125000"/>
              </a:lnSpc>
              <a:spcBef>
                <a:spcPts val="0"/>
              </a:spcBef>
              <a:spcAft>
                <a:spcPts val="0"/>
              </a:spcAft>
              <a:buClr>
                <a:schemeClr val="lt1"/>
              </a:buClr>
              <a:buSzPts val="1800"/>
              <a:buNone/>
              <a:defRPr sz="1800">
                <a:solidFill>
                  <a:schemeClr val="lt1"/>
                </a:solidFill>
              </a:defRPr>
            </a:lvl9pPr>
          </a:lstStyle>
          <a:p/>
        </p:txBody>
      </p:sp>
      <p:pic>
        <p:nvPicPr>
          <p:cNvPr id="295" name="Google Shape;295;p54"/>
          <p:cNvPicPr preferRelativeResize="0"/>
          <p:nvPr/>
        </p:nvPicPr>
        <p:blipFill rotWithShape="1">
          <a:blip r:embed="rId2">
            <a:alphaModFix/>
          </a:blip>
          <a:srcRect b="24313" l="50136" r="8555" t="18016"/>
          <a:stretch/>
        </p:blipFill>
        <p:spPr>
          <a:xfrm flipH="1" rot="4">
            <a:off x="3" y="3398804"/>
            <a:ext cx="4029000" cy="174469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urple 1">
  <p:cSld name="TITLE_AND_BODY_1_3">
    <p:spTree>
      <p:nvGrpSpPr>
        <p:cNvPr id="296" name="Shape 296"/>
        <p:cNvGrpSpPr/>
        <p:nvPr/>
      </p:nvGrpSpPr>
      <p:grpSpPr>
        <a:xfrm>
          <a:off x="0" y="0"/>
          <a:ext cx="0" cy="0"/>
          <a:chOff x="0" y="0"/>
          <a:chExt cx="0" cy="0"/>
        </a:xfrm>
      </p:grpSpPr>
      <p:sp>
        <p:nvSpPr>
          <p:cNvPr id="297" name="Google Shape;297;p55"/>
          <p:cNvSpPr/>
          <p:nvPr/>
        </p:nvSpPr>
        <p:spPr>
          <a:xfrm>
            <a:off x="0" y="0"/>
            <a:ext cx="4029000" cy="5143500"/>
          </a:xfrm>
          <a:prstGeom prst="rect">
            <a:avLst/>
          </a:prstGeom>
          <a:solidFill>
            <a:srgbClr val="1D03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Poppins Medium"/>
              <a:ea typeface="Poppins Medium"/>
              <a:cs typeface="Poppins Medium"/>
              <a:sym typeface="Poppins Medium"/>
            </a:endParaRPr>
          </a:p>
        </p:txBody>
      </p:sp>
      <p:sp>
        <p:nvSpPr>
          <p:cNvPr id="298" name="Google Shape;298;p55"/>
          <p:cNvSpPr txBox="1"/>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Poppins"/>
              <a:ea typeface="Poppins"/>
              <a:cs typeface="Poppins"/>
              <a:sym typeface="Poppins"/>
            </a:endParaRPr>
          </a:p>
        </p:txBody>
      </p:sp>
      <p:sp>
        <p:nvSpPr>
          <p:cNvPr id="299" name="Google Shape;299;p55"/>
          <p:cNvSpPr txBox="1"/>
          <p:nvPr/>
        </p:nvSpPr>
        <p:spPr>
          <a:xfrm>
            <a:off x="291000" y="1578000"/>
            <a:ext cx="3327600" cy="924000"/>
          </a:xfrm>
          <a:prstGeom prst="rect">
            <a:avLst/>
          </a:prstGeom>
          <a:noFill/>
          <a:ln>
            <a:noFill/>
          </a:ln>
        </p:spPr>
        <p:txBody>
          <a:bodyPr anchorCtr="0" anchor="t" bIns="91425" lIns="91425" spcFirstLastPara="1" rIns="91425" wrap="square" tIns="91425">
            <a:normAutofit/>
          </a:bodyPr>
          <a:lstStyle/>
          <a:p>
            <a:pPr indent="0" lvl="0" marL="0" marR="0" rtl="0" algn="l">
              <a:lnSpc>
                <a:spcPct val="125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Medium"/>
              <a:ea typeface="Poppins Medium"/>
              <a:cs typeface="Poppins Medium"/>
              <a:sym typeface="Poppins Medium"/>
            </a:endParaRPr>
          </a:p>
        </p:txBody>
      </p:sp>
      <p:pic>
        <p:nvPicPr>
          <p:cNvPr id="300" name="Google Shape;300;p55"/>
          <p:cNvPicPr preferRelativeResize="0"/>
          <p:nvPr/>
        </p:nvPicPr>
        <p:blipFill rotWithShape="1">
          <a:blip r:embed="rId2">
            <a:alphaModFix/>
          </a:blip>
          <a:srcRect b="24313" l="50136" r="8555" t="18016"/>
          <a:stretch/>
        </p:blipFill>
        <p:spPr>
          <a:xfrm flipH="1" rot="4">
            <a:off x="3" y="3398804"/>
            <a:ext cx="4029000" cy="1744694"/>
          </a:xfrm>
          <a:prstGeom prst="rect">
            <a:avLst/>
          </a:prstGeom>
          <a:noFill/>
          <a:ln>
            <a:noFill/>
          </a:ln>
        </p:spPr>
      </p:pic>
      <p:sp>
        <p:nvSpPr>
          <p:cNvPr id="301" name="Google Shape;301;p55"/>
          <p:cNvSpPr txBox="1"/>
          <p:nvPr/>
        </p:nvSpPr>
        <p:spPr>
          <a:xfrm>
            <a:off x="4356950" y="542725"/>
            <a:ext cx="4517400" cy="791700"/>
          </a:xfrm>
          <a:prstGeom prst="rect">
            <a:avLst/>
          </a:prstGeom>
          <a:solidFill>
            <a:srgbClr val="79D7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Poppins SemiBold"/>
              <a:ea typeface="Poppins SemiBold"/>
              <a:cs typeface="Poppins SemiBold"/>
              <a:sym typeface="Poppins SemiBold"/>
            </a:endParaRPr>
          </a:p>
        </p:txBody>
      </p:sp>
      <p:sp>
        <p:nvSpPr>
          <p:cNvPr id="302" name="Google Shape;302;p55"/>
          <p:cNvSpPr txBox="1"/>
          <p:nvPr/>
        </p:nvSpPr>
        <p:spPr>
          <a:xfrm>
            <a:off x="4394675" y="1578000"/>
            <a:ext cx="4517400" cy="791700"/>
          </a:xfrm>
          <a:prstGeom prst="rect">
            <a:avLst/>
          </a:prstGeom>
          <a:solidFill>
            <a:srgbClr val="DECEEF"/>
          </a:solidFill>
          <a:ln>
            <a:noFill/>
          </a:ln>
        </p:spPr>
        <p:txBody>
          <a:bodyPr anchorCtr="0" anchor="ctr" bIns="91425" lIns="91425" spcFirstLastPara="1" rIns="91425" wrap="square" tIns="91425">
            <a:noAutofit/>
          </a:bodyPr>
          <a:lstStyle/>
          <a:p>
            <a:pPr indent="0" lvl="0" marL="0" marR="0" rtl="0" algn="l">
              <a:lnSpc>
                <a:spcPct val="125000"/>
              </a:lnSpc>
              <a:spcBef>
                <a:spcPts val="0"/>
              </a:spcBef>
              <a:spcAft>
                <a:spcPts val="0"/>
              </a:spcAft>
              <a:buClr>
                <a:srgbClr val="000000"/>
              </a:buClr>
              <a:buSzPts val="1800"/>
              <a:buFont typeface="Arial"/>
              <a:buNone/>
            </a:pPr>
            <a:r>
              <a:t/>
            </a:r>
            <a:endParaRPr b="0" i="0" sz="1800" u="none" cap="none" strike="noStrike">
              <a:solidFill>
                <a:srgbClr val="000000"/>
              </a:solidFill>
              <a:latin typeface="Poppins SemiBold"/>
              <a:ea typeface="Poppins SemiBold"/>
              <a:cs typeface="Poppins SemiBold"/>
              <a:sym typeface="Poppins SemiBold"/>
            </a:endParaRPr>
          </a:p>
        </p:txBody>
      </p:sp>
      <p:sp>
        <p:nvSpPr>
          <p:cNvPr id="303" name="Google Shape;303;p55"/>
          <p:cNvSpPr txBox="1"/>
          <p:nvPr/>
        </p:nvSpPr>
        <p:spPr>
          <a:xfrm>
            <a:off x="4394675" y="2530500"/>
            <a:ext cx="4517400" cy="791700"/>
          </a:xfrm>
          <a:prstGeom prst="rect">
            <a:avLst/>
          </a:prstGeom>
          <a:solidFill>
            <a:srgbClr val="FFD856"/>
          </a:solidFill>
          <a:ln>
            <a:noFill/>
          </a:ln>
        </p:spPr>
        <p:txBody>
          <a:bodyPr anchorCtr="0" anchor="ctr" bIns="91425" lIns="91425" spcFirstLastPara="1" rIns="91425" wrap="square" tIns="91425">
            <a:noAutofit/>
          </a:bodyPr>
          <a:lstStyle/>
          <a:p>
            <a:pPr indent="0" lvl="0" marL="0" marR="0" rtl="0" algn="l">
              <a:lnSpc>
                <a:spcPct val="125000"/>
              </a:lnSpc>
              <a:spcBef>
                <a:spcPts val="0"/>
              </a:spcBef>
              <a:spcAft>
                <a:spcPts val="0"/>
              </a:spcAft>
              <a:buClr>
                <a:srgbClr val="000000"/>
              </a:buClr>
              <a:buSzPts val="1800"/>
              <a:buFont typeface="Arial"/>
              <a:buNone/>
            </a:pPr>
            <a:r>
              <a:t/>
            </a:r>
            <a:endParaRPr b="0" i="0" sz="1800" u="sng" cap="none" strike="noStrike">
              <a:solidFill>
                <a:srgbClr val="000000"/>
              </a:solidFill>
              <a:latin typeface="Poppins SemiBold"/>
              <a:ea typeface="Poppins SemiBold"/>
              <a:cs typeface="Poppins SemiBold"/>
              <a:sym typeface="Poppins SemiBold"/>
            </a:endParaRPr>
          </a:p>
        </p:txBody>
      </p:sp>
      <p:sp>
        <p:nvSpPr>
          <p:cNvPr id="304" name="Google Shape;304;p55"/>
          <p:cNvSpPr txBox="1"/>
          <p:nvPr/>
        </p:nvSpPr>
        <p:spPr>
          <a:xfrm>
            <a:off x="4394675" y="3483000"/>
            <a:ext cx="4517400" cy="791700"/>
          </a:xfrm>
          <a:prstGeom prst="rect">
            <a:avLst/>
          </a:prstGeom>
          <a:solidFill>
            <a:srgbClr val="ABB4FF"/>
          </a:solidFill>
          <a:ln>
            <a:noFill/>
          </a:ln>
        </p:spPr>
        <p:txBody>
          <a:bodyPr anchorCtr="0" anchor="ctr" bIns="91425" lIns="91425" spcFirstLastPara="1" rIns="91425" wrap="square" tIns="91425">
            <a:noAutofit/>
          </a:bodyPr>
          <a:lstStyle/>
          <a:p>
            <a:pPr indent="0" lvl="0" marL="0" marR="0" rtl="0" algn="l">
              <a:lnSpc>
                <a:spcPct val="125000"/>
              </a:lnSpc>
              <a:spcBef>
                <a:spcPts val="0"/>
              </a:spcBef>
              <a:spcAft>
                <a:spcPts val="0"/>
              </a:spcAft>
              <a:buClr>
                <a:srgbClr val="000000"/>
              </a:buClr>
              <a:buSzPts val="1800"/>
              <a:buFont typeface="Arial"/>
              <a:buNone/>
            </a:pPr>
            <a:r>
              <a:t/>
            </a:r>
            <a:endParaRPr b="0" i="0" sz="1800" u="sng" cap="none" strike="noStrike">
              <a:solidFill>
                <a:srgbClr val="000000"/>
              </a:solidFill>
              <a:latin typeface="Poppins SemiBold"/>
              <a:ea typeface="Poppins SemiBold"/>
              <a:cs typeface="Poppins SemiBold"/>
              <a:sym typeface="Poppins SemiBold"/>
            </a:endParaRPr>
          </a:p>
        </p:txBody>
      </p:sp>
      <p:sp>
        <p:nvSpPr>
          <p:cNvPr id="305" name="Google Shape;305;p55"/>
          <p:cNvSpPr txBox="1"/>
          <p:nvPr>
            <p:ph type="title"/>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6" name="Google Shape;306;p55"/>
          <p:cNvSpPr txBox="1"/>
          <p:nvPr>
            <p:ph idx="1" type="subTitle"/>
          </p:nvPr>
        </p:nvSpPr>
        <p:spPr>
          <a:xfrm>
            <a:off x="291000" y="1578000"/>
            <a:ext cx="3327600" cy="924000"/>
          </a:xfrm>
          <a:prstGeom prst="rect">
            <a:avLst/>
          </a:prstGeom>
          <a:noFill/>
          <a:ln>
            <a:noFill/>
          </a:ln>
        </p:spPr>
        <p:txBody>
          <a:bodyPr anchorCtr="0" anchor="t" bIns="91425" lIns="91425" spcFirstLastPara="1" rIns="91425" wrap="square" tIns="91425">
            <a:normAutofit/>
          </a:bodyPr>
          <a:lstStyle>
            <a:lvl1pPr lvl="0" algn="l">
              <a:lnSpc>
                <a:spcPct val="125000"/>
              </a:lnSpc>
              <a:spcBef>
                <a:spcPts val="0"/>
              </a:spcBef>
              <a:spcAft>
                <a:spcPts val="0"/>
              </a:spcAft>
              <a:buClr>
                <a:schemeClr val="lt1"/>
              </a:buClr>
              <a:buSzPts val="1800"/>
              <a:buNone/>
              <a:defRPr>
                <a:solidFill>
                  <a:schemeClr val="lt1"/>
                </a:solidFill>
              </a:defRPr>
            </a:lvl1pPr>
            <a:lvl2pPr lvl="1" algn="l">
              <a:lnSpc>
                <a:spcPct val="125000"/>
              </a:lnSpc>
              <a:spcBef>
                <a:spcPts val="0"/>
              </a:spcBef>
              <a:spcAft>
                <a:spcPts val="0"/>
              </a:spcAft>
              <a:buClr>
                <a:schemeClr val="lt1"/>
              </a:buClr>
              <a:buSzPts val="1600"/>
              <a:buNone/>
              <a:defRPr>
                <a:solidFill>
                  <a:schemeClr val="lt1"/>
                </a:solidFill>
              </a:defRPr>
            </a:lvl2pPr>
            <a:lvl3pPr lvl="2" algn="l">
              <a:lnSpc>
                <a:spcPct val="125000"/>
              </a:lnSpc>
              <a:spcBef>
                <a:spcPts val="0"/>
              </a:spcBef>
              <a:spcAft>
                <a:spcPts val="0"/>
              </a:spcAft>
              <a:buClr>
                <a:schemeClr val="lt1"/>
              </a:buClr>
              <a:buSzPts val="1800"/>
              <a:buNone/>
              <a:defRPr sz="1800">
                <a:solidFill>
                  <a:schemeClr val="lt1"/>
                </a:solidFill>
              </a:defRPr>
            </a:lvl3pPr>
            <a:lvl4pPr lvl="3" algn="l">
              <a:lnSpc>
                <a:spcPct val="125000"/>
              </a:lnSpc>
              <a:spcBef>
                <a:spcPts val="0"/>
              </a:spcBef>
              <a:spcAft>
                <a:spcPts val="0"/>
              </a:spcAft>
              <a:buClr>
                <a:schemeClr val="lt1"/>
              </a:buClr>
              <a:buSzPts val="1800"/>
              <a:buNone/>
              <a:defRPr sz="1800">
                <a:solidFill>
                  <a:schemeClr val="lt1"/>
                </a:solidFill>
              </a:defRPr>
            </a:lvl4pPr>
            <a:lvl5pPr lvl="4" algn="l">
              <a:lnSpc>
                <a:spcPct val="125000"/>
              </a:lnSpc>
              <a:spcBef>
                <a:spcPts val="0"/>
              </a:spcBef>
              <a:spcAft>
                <a:spcPts val="0"/>
              </a:spcAft>
              <a:buClr>
                <a:schemeClr val="lt1"/>
              </a:buClr>
              <a:buSzPts val="1800"/>
              <a:buNone/>
              <a:defRPr sz="1800">
                <a:solidFill>
                  <a:schemeClr val="lt1"/>
                </a:solidFill>
              </a:defRPr>
            </a:lvl5pPr>
            <a:lvl6pPr lvl="5" algn="l">
              <a:lnSpc>
                <a:spcPct val="125000"/>
              </a:lnSpc>
              <a:spcBef>
                <a:spcPts val="0"/>
              </a:spcBef>
              <a:spcAft>
                <a:spcPts val="0"/>
              </a:spcAft>
              <a:buClr>
                <a:schemeClr val="lt1"/>
              </a:buClr>
              <a:buSzPts val="1800"/>
              <a:buNone/>
              <a:defRPr sz="1800">
                <a:solidFill>
                  <a:schemeClr val="lt1"/>
                </a:solidFill>
              </a:defRPr>
            </a:lvl6pPr>
            <a:lvl7pPr lvl="6" algn="l">
              <a:lnSpc>
                <a:spcPct val="125000"/>
              </a:lnSpc>
              <a:spcBef>
                <a:spcPts val="0"/>
              </a:spcBef>
              <a:spcAft>
                <a:spcPts val="0"/>
              </a:spcAft>
              <a:buClr>
                <a:schemeClr val="lt1"/>
              </a:buClr>
              <a:buSzPts val="1800"/>
              <a:buNone/>
              <a:defRPr sz="1800">
                <a:solidFill>
                  <a:schemeClr val="lt1"/>
                </a:solidFill>
              </a:defRPr>
            </a:lvl7pPr>
            <a:lvl8pPr lvl="7" algn="l">
              <a:lnSpc>
                <a:spcPct val="125000"/>
              </a:lnSpc>
              <a:spcBef>
                <a:spcPts val="0"/>
              </a:spcBef>
              <a:spcAft>
                <a:spcPts val="0"/>
              </a:spcAft>
              <a:buClr>
                <a:schemeClr val="lt1"/>
              </a:buClr>
              <a:buSzPts val="1800"/>
              <a:buNone/>
              <a:defRPr sz="1800">
                <a:solidFill>
                  <a:schemeClr val="lt1"/>
                </a:solidFill>
              </a:defRPr>
            </a:lvl8pPr>
            <a:lvl9pPr lvl="8" algn="l">
              <a:lnSpc>
                <a:spcPct val="125000"/>
              </a:lnSpc>
              <a:spcBef>
                <a:spcPts val="0"/>
              </a:spcBef>
              <a:spcAft>
                <a:spcPts val="0"/>
              </a:spcAft>
              <a:buClr>
                <a:schemeClr val="lt1"/>
              </a:buClr>
              <a:buSzPts val="1800"/>
              <a:buNone/>
              <a:defRPr sz="1800">
                <a:solidFill>
                  <a:schemeClr val="lt1"/>
                </a:solidFill>
              </a:defRPr>
            </a:lvl9pPr>
          </a:lstStyle>
          <a:p/>
        </p:txBody>
      </p:sp>
      <p:sp>
        <p:nvSpPr>
          <p:cNvPr id="307" name="Google Shape;307;p55"/>
          <p:cNvSpPr txBox="1"/>
          <p:nvPr>
            <p:ph idx="2" type="body"/>
          </p:nvPr>
        </p:nvSpPr>
        <p:spPr>
          <a:xfrm>
            <a:off x="4470800" y="648775"/>
            <a:ext cx="3744000" cy="579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SzPts val="1800"/>
              <a:buChar char="●"/>
              <a:defRPr/>
            </a:lvl1pPr>
            <a:lvl2pPr indent="-330200" lvl="1" marL="914400" algn="l">
              <a:lnSpc>
                <a:spcPct val="125000"/>
              </a:lnSpc>
              <a:spcBef>
                <a:spcPts val="0"/>
              </a:spcBef>
              <a:spcAft>
                <a:spcPts val="0"/>
              </a:spcAft>
              <a:buSzPts val="1600"/>
              <a:buChar char="○"/>
              <a:defRPr/>
            </a:lvl2pPr>
            <a:lvl3pPr indent="-330200" lvl="2" marL="1371600" algn="l">
              <a:lnSpc>
                <a:spcPct val="125000"/>
              </a:lnSpc>
              <a:spcBef>
                <a:spcPts val="0"/>
              </a:spcBef>
              <a:spcAft>
                <a:spcPts val="0"/>
              </a:spcAft>
              <a:buSzPts val="1600"/>
              <a:buChar char="■"/>
              <a:defRPr/>
            </a:lvl3pPr>
            <a:lvl4pPr indent="-317500" lvl="3" marL="1828800" algn="l">
              <a:lnSpc>
                <a:spcPct val="125000"/>
              </a:lnSpc>
              <a:spcBef>
                <a:spcPts val="0"/>
              </a:spcBef>
              <a:spcAft>
                <a:spcPts val="0"/>
              </a:spcAft>
              <a:buSzPts val="1400"/>
              <a:buChar char="●"/>
              <a:defRPr/>
            </a:lvl4pPr>
            <a:lvl5pPr indent="-317500" lvl="4" marL="2286000" algn="l">
              <a:lnSpc>
                <a:spcPct val="125000"/>
              </a:lnSpc>
              <a:spcBef>
                <a:spcPts val="0"/>
              </a:spcBef>
              <a:spcAft>
                <a:spcPts val="0"/>
              </a:spcAft>
              <a:buSzPts val="1400"/>
              <a:buChar char="○"/>
              <a:defRPr/>
            </a:lvl5pPr>
            <a:lvl6pPr indent="-317500" lvl="5" marL="2743200" algn="l">
              <a:lnSpc>
                <a:spcPct val="125000"/>
              </a:lnSpc>
              <a:spcBef>
                <a:spcPts val="0"/>
              </a:spcBef>
              <a:spcAft>
                <a:spcPts val="0"/>
              </a:spcAft>
              <a:buSzPts val="1400"/>
              <a:buChar char="■"/>
              <a:defRPr/>
            </a:lvl6pPr>
            <a:lvl7pPr indent="-317500" lvl="6" marL="3200400" algn="l">
              <a:lnSpc>
                <a:spcPct val="125000"/>
              </a:lnSpc>
              <a:spcBef>
                <a:spcPts val="0"/>
              </a:spcBef>
              <a:spcAft>
                <a:spcPts val="0"/>
              </a:spcAft>
              <a:buSzPts val="1400"/>
              <a:buChar char="●"/>
              <a:defRPr/>
            </a:lvl7pPr>
            <a:lvl8pPr indent="-317500" lvl="7" marL="3657600" algn="l">
              <a:lnSpc>
                <a:spcPct val="125000"/>
              </a:lnSpc>
              <a:spcBef>
                <a:spcPts val="0"/>
              </a:spcBef>
              <a:spcAft>
                <a:spcPts val="0"/>
              </a:spcAft>
              <a:buSzPts val="1400"/>
              <a:buChar char="○"/>
              <a:defRPr/>
            </a:lvl8pPr>
            <a:lvl9pPr indent="-317500" lvl="8" marL="4114800" algn="l">
              <a:lnSpc>
                <a:spcPct val="125000"/>
              </a:lnSpc>
              <a:spcBef>
                <a:spcPts val="0"/>
              </a:spcBef>
              <a:spcAft>
                <a:spcPts val="0"/>
              </a:spcAft>
              <a:buSzPts val="1400"/>
              <a:buChar char="■"/>
              <a:defRPr/>
            </a:lvl9pPr>
          </a:lstStyle>
          <a:p/>
        </p:txBody>
      </p:sp>
      <p:sp>
        <p:nvSpPr>
          <p:cNvPr id="308" name="Google Shape;308;p55"/>
          <p:cNvSpPr txBox="1"/>
          <p:nvPr>
            <p:ph idx="3" type="body"/>
          </p:nvPr>
        </p:nvSpPr>
        <p:spPr>
          <a:xfrm>
            <a:off x="4470800" y="1695688"/>
            <a:ext cx="3744000" cy="579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SzPts val="1800"/>
              <a:buChar char="●"/>
              <a:defRPr/>
            </a:lvl1pPr>
            <a:lvl2pPr indent="-330200" lvl="1" marL="914400" algn="l">
              <a:lnSpc>
                <a:spcPct val="125000"/>
              </a:lnSpc>
              <a:spcBef>
                <a:spcPts val="0"/>
              </a:spcBef>
              <a:spcAft>
                <a:spcPts val="0"/>
              </a:spcAft>
              <a:buSzPts val="1600"/>
              <a:buChar char="○"/>
              <a:defRPr/>
            </a:lvl2pPr>
            <a:lvl3pPr indent="-330200" lvl="2" marL="1371600" algn="l">
              <a:lnSpc>
                <a:spcPct val="125000"/>
              </a:lnSpc>
              <a:spcBef>
                <a:spcPts val="0"/>
              </a:spcBef>
              <a:spcAft>
                <a:spcPts val="0"/>
              </a:spcAft>
              <a:buSzPts val="1600"/>
              <a:buChar char="■"/>
              <a:defRPr/>
            </a:lvl3pPr>
            <a:lvl4pPr indent="-317500" lvl="3" marL="1828800" algn="l">
              <a:lnSpc>
                <a:spcPct val="125000"/>
              </a:lnSpc>
              <a:spcBef>
                <a:spcPts val="0"/>
              </a:spcBef>
              <a:spcAft>
                <a:spcPts val="0"/>
              </a:spcAft>
              <a:buSzPts val="1400"/>
              <a:buChar char="●"/>
              <a:defRPr/>
            </a:lvl4pPr>
            <a:lvl5pPr indent="-317500" lvl="4" marL="2286000" algn="l">
              <a:lnSpc>
                <a:spcPct val="125000"/>
              </a:lnSpc>
              <a:spcBef>
                <a:spcPts val="0"/>
              </a:spcBef>
              <a:spcAft>
                <a:spcPts val="0"/>
              </a:spcAft>
              <a:buSzPts val="1400"/>
              <a:buChar char="○"/>
              <a:defRPr/>
            </a:lvl5pPr>
            <a:lvl6pPr indent="-317500" lvl="5" marL="2743200" algn="l">
              <a:lnSpc>
                <a:spcPct val="125000"/>
              </a:lnSpc>
              <a:spcBef>
                <a:spcPts val="0"/>
              </a:spcBef>
              <a:spcAft>
                <a:spcPts val="0"/>
              </a:spcAft>
              <a:buSzPts val="1400"/>
              <a:buChar char="■"/>
              <a:defRPr/>
            </a:lvl6pPr>
            <a:lvl7pPr indent="-317500" lvl="6" marL="3200400" algn="l">
              <a:lnSpc>
                <a:spcPct val="125000"/>
              </a:lnSpc>
              <a:spcBef>
                <a:spcPts val="0"/>
              </a:spcBef>
              <a:spcAft>
                <a:spcPts val="0"/>
              </a:spcAft>
              <a:buSzPts val="1400"/>
              <a:buChar char="●"/>
              <a:defRPr/>
            </a:lvl7pPr>
            <a:lvl8pPr indent="-317500" lvl="7" marL="3657600" algn="l">
              <a:lnSpc>
                <a:spcPct val="125000"/>
              </a:lnSpc>
              <a:spcBef>
                <a:spcPts val="0"/>
              </a:spcBef>
              <a:spcAft>
                <a:spcPts val="0"/>
              </a:spcAft>
              <a:buSzPts val="1400"/>
              <a:buChar char="○"/>
              <a:defRPr/>
            </a:lvl8pPr>
            <a:lvl9pPr indent="-317500" lvl="8" marL="4114800" algn="l">
              <a:lnSpc>
                <a:spcPct val="125000"/>
              </a:lnSpc>
              <a:spcBef>
                <a:spcPts val="0"/>
              </a:spcBef>
              <a:spcAft>
                <a:spcPts val="0"/>
              </a:spcAft>
              <a:buSzPts val="1400"/>
              <a:buChar char="■"/>
              <a:defRPr/>
            </a:lvl9pPr>
          </a:lstStyle>
          <a:p/>
        </p:txBody>
      </p:sp>
      <p:sp>
        <p:nvSpPr>
          <p:cNvPr id="309" name="Google Shape;309;p55"/>
          <p:cNvSpPr txBox="1"/>
          <p:nvPr>
            <p:ph idx="4" type="body"/>
          </p:nvPr>
        </p:nvSpPr>
        <p:spPr>
          <a:xfrm>
            <a:off x="4470800" y="2636550"/>
            <a:ext cx="3744000" cy="579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SzPts val="1800"/>
              <a:buChar char="●"/>
              <a:defRPr/>
            </a:lvl1pPr>
            <a:lvl2pPr indent="-330200" lvl="1" marL="914400" algn="l">
              <a:lnSpc>
                <a:spcPct val="125000"/>
              </a:lnSpc>
              <a:spcBef>
                <a:spcPts val="0"/>
              </a:spcBef>
              <a:spcAft>
                <a:spcPts val="0"/>
              </a:spcAft>
              <a:buSzPts val="1600"/>
              <a:buChar char="○"/>
              <a:defRPr/>
            </a:lvl2pPr>
            <a:lvl3pPr indent="-330200" lvl="2" marL="1371600" algn="l">
              <a:lnSpc>
                <a:spcPct val="125000"/>
              </a:lnSpc>
              <a:spcBef>
                <a:spcPts val="0"/>
              </a:spcBef>
              <a:spcAft>
                <a:spcPts val="0"/>
              </a:spcAft>
              <a:buSzPts val="1600"/>
              <a:buChar char="■"/>
              <a:defRPr/>
            </a:lvl3pPr>
            <a:lvl4pPr indent="-317500" lvl="3" marL="1828800" algn="l">
              <a:lnSpc>
                <a:spcPct val="125000"/>
              </a:lnSpc>
              <a:spcBef>
                <a:spcPts val="0"/>
              </a:spcBef>
              <a:spcAft>
                <a:spcPts val="0"/>
              </a:spcAft>
              <a:buSzPts val="1400"/>
              <a:buChar char="●"/>
              <a:defRPr/>
            </a:lvl4pPr>
            <a:lvl5pPr indent="-317500" lvl="4" marL="2286000" algn="l">
              <a:lnSpc>
                <a:spcPct val="125000"/>
              </a:lnSpc>
              <a:spcBef>
                <a:spcPts val="0"/>
              </a:spcBef>
              <a:spcAft>
                <a:spcPts val="0"/>
              </a:spcAft>
              <a:buSzPts val="1400"/>
              <a:buChar char="○"/>
              <a:defRPr/>
            </a:lvl5pPr>
            <a:lvl6pPr indent="-317500" lvl="5" marL="2743200" algn="l">
              <a:lnSpc>
                <a:spcPct val="125000"/>
              </a:lnSpc>
              <a:spcBef>
                <a:spcPts val="0"/>
              </a:spcBef>
              <a:spcAft>
                <a:spcPts val="0"/>
              </a:spcAft>
              <a:buSzPts val="1400"/>
              <a:buChar char="■"/>
              <a:defRPr/>
            </a:lvl6pPr>
            <a:lvl7pPr indent="-317500" lvl="6" marL="3200400" algn="l">
              <a:lnSpc>
                <a:spcPct val="125000"/>
              </a:lnSpc>
              <a:spcBef>
                <a:spcPts val="0"/>
              </a:spcBef>
              <a:spcAft>
                <a:spcPts val="0"/>
              </a:spcAft>
              <a:buSzPts val="1400"/>
              <a:buChar char="●"/>
              <a:defRPr/>
            </a:lvl7pPr>
            <a:lvl8pPr indent="-317500" lvl="7" marL="3657600" algn="l">
              <a:lnSpc>
                <a:spcPct val="125000"/>
              </a:lnSpc>
              <a:spcBef>
                <a:spcPts val="0"/>
              </a:spcBef>
              <a:spcAft>
                <a:spcPts val="0"/>
              </a:spcAft>
              <a:buSzPts val="1400"/>
              <a:buChar char="○"/>
              <a:defRPr/>
            </a:lvl8pPr>
            <a:lvl9pPr indent="-317500" lvl="8" marL="4114800" algn="l">
              <a:lnSpc>
                <a:spcPct val="125000"/>
              </a:lnSpc>
              <a:spcBef>
                <a:spcPts val="0"/>
              </a:spcBef>
              <a:spcAft>
                <a:spcPts val="0"/>
              </a:spcAft>
              <a:buSzPts val="1400"/>
              <a:buChar char="■"/>
              <a:defRPr/>
            </a:lvl9pPr>
          </a:lstStyle>
          <a:p/>
        </p:txBody>
      </p:sp>
      <p:sp>
        <p:nvSpPr>
          <p:cNvPr id="310" name="Google Shape;310;p55"/>
          <p:cNvSpPr txBox="1"/>
          <p:nvPr>
            <p:ph idx="5" type="body"/>
          </p:nvPr>
        </p:nvSpPr>
        <p:spPr>
          <a:xfrm>
            <a:off x="4470800" y="3589050"/>
            <a:ext cx="3744000" cy="579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SzPts val="1800"/>
              <a:buChar char="●"/>
              <a:defRPr/>
            </a:lvl1pPr>
            <a:lvl2pPr indent="-330200" lvl="1" marL="914400" algn="l">
              <a:lnSpc>
                <a:spcPct val="125000"/>
              </a:lnSpc>
              <a:spcBef>
                <a:spcPts val="0"/>
              </a:spcBef>
              <a:spcAft>
                <a:spcPts val="0"/>
              </a:spcAft>
              <a:buSzPts val="1600"/>
              <a:buChar char="○"/>
              <a:defRPr/>
            </a:lvl2pPr>
            <a:lvl3pPr indent="-330200" lvl="2" marL="1371600" algn="l">
              <a:lnSpc>
                <a:spcPct val="125000"/>
              </a:lnSpc>
              <a:spcBef>
                <a:spcPts val="0"/>
              </a:spcBef>
              <a:spcAft>
                <a:spcPts val="0"/>
              </a:spcAft>
              <a:buSzPts val="1600"/>
              <a:buChar char="■"/>
              <a:defRPr/>
            </a:lvl3pPr>
            <a:lvl4pPr indent="-317500" lvl="3" marL="1828800" algn="l">
              <a:lnSpc>
                <a:spcPct val="125000"/>
              </a:lnSpc>
              <a:spcBef>
                <a:spcPts val="0"/>
              </a:spcBef>
              <a:spcAft>
                <a:spcPts val="0"/>
              </a:spcAft>
              <a:buSzPts val="1400"/>
              <a:buChar char="●"/>
              <a:defRPr/>
            </a:lvl4pPr>
            <a:lvl5pPr indent="-317500" lvl="4" marL="2286000" algn="l">
              <a:lnSpc>
                <a:spcPct val="125000"/>
              </a:lnSpc>
              <a:spcBef>
                <a:spcPts val="0"/>
              </a:spcBef>
              <a:spcAft>
                <a:spcPts val="0"/>
              </a:spcAft>
              <a:buSzPts val="1400"/>
              <a:buChar char="○"/>
              <a:defRPr/>
            </a:lvl5pPr>
            <a:lvl6pPr indent="-317500" lvl="5" marL="2743200" algn="l">
              <a:lnSpc>
                <a:spcPct val="125000"/>
              </a:lnSpc>
              <a:spcBef>
                <a:spcPts val="0"/>
              </a:spcBef>
              <a:spcAft>
                <a:spcPts val="0"/>
              </a:spcAft>
              <a:buSzPts val="1400"/>
              <a:buChar char="■"/>
              <a:defRPr/>
            </a:lvl6pPr>
            <a:lvl7pPr indent="-317500" lvl="6" marL="3200400" algn="l">
              <a:lnSpc>
                <a:spcPct val="125000"/>
              </a:lnSpc>
              <a:spcBef>
                <a:spcPts val="0"/>
              </a:spcBef>
              <a:spcAft>
                <a:spcPts val="0"/>
              </a:spcAft>
              <a:buSzPts val="1400"/>
              <a:buChar char="●"/>
              <a:defRPr/>
            </a:lvl7pPr>
            <a:lvl8pPr indent="-317500" lvl="7" marL="3657600" algn="l">
              <a:lnSpc>
                <a:spcPct val="125000"/>
              </a:lnSpc>
              <a:spcBef>
                <a:spcPts val="0"/>
              </a:spcBef>
              <a:spcAft>
                <a:spcPts val="0"/>
              </a:spcAft>
              <a:buSzPts val="1400"/>
              <a:buChar char="○"/>
              <a:defRPr/>
            </a:lvl8pPr>
            <a:lvl9pPr indent="-317500" lvl="8" marL="4114800" algn="l">
              <a:lnSpc>
                <a:spcPct val="125000"/>
              </a:lnSpc>
              <a:spcBef>
                <a:spcPts val="0"/>
              </a:spcBef>
              <a:spcAft>
                <a:spcPts val="0"/>
              </a:spcAft>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type="secHead">
  <p:cSld name="SECTION_HEADER">
    <p:bg>
      <p:bgPr>
        <a:solidFill>
          <a:schemeClr val="lt1"/>
        </a:solidFill>
      </p:bgPr>
    </p:bg>
    <p:spTree>
      <p:nvGrpSpPr>
        <p:cNvPr id="33"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0" y="51"/>
            <a:ext cx="9144000" cy="5143449"/>
          </a:xfrm>
          <a:prstGeom prst="rect">
            <a:avLst/>
          </a:prstGeom>
          <a:noFill/>
          <a:ln>
            <a:noFill/>
          </a:ln>
        </p:spPr>
      </p:pic>
      <p:sp>
        <p:nvSpPr>
          <p:cNvPr id="35" name="Google Shape;35;p7"/>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a:blip r:embed="rId2">
            <a:alphaModFix/>
          </a:blip>
          <a:stretch>
            <a:fillRect/>
          </a:stretch>
        </p:blipFill>
        <p:spPr>
          <a:xfrm>
            <a:off x="0" y="51"/>
            <a:ext cx="9144000" cy="5143449"/>
          </a:xfrm>
          <a:prstGeom prst="rect">
            <a:avLst/>
          </a:prstGeom>
          <a:noFill/>
          <a:ln>
            <a:noFill/>
          </a:ln>
        </p:spPr>
      </p:pic>
      <p:sp>
        <p:nvSpPr>
          <p:cNvPr id="38" name="Google Shape;38;p8"/>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
        <p:nvSpPr>
          <p:cNvPr id="39" name="Google Shape;3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rgbClr val="1D033E"/>
        </a:solidFill>
      </p:bgPr>
    </p:bg>
    <p:spTree>
      <p:nvGrpSpPr>
        <p:cNvPr id="40" name="Shape 40"/>
        <p:cNvGrpSpPr/>
        <p:nvPr/>
      </p:nvGrpSpPr>
      <p:grpSpPr>
        <a:xfrm>
          <a:off x="0" y="0"/>
          <a:ext cx="0" cy="0"/>
          <a:chOff x="0" y="0"/>
          <a:chExt cx="0" cy="0"/>
        </a:xfrm>
      </p:grpSpPr>
      <p:sp>
        <p:nvSpPr>
          <p:cNvPr id="41" name="Google Shape;41;p9"/>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3" name="Google Shape;43;p9"/>
          <p:cNvPicPr preferRelativeResize="0"/>
          <p:nvPr/>
        </p:nvPicPr>
        <p:blipFill>
          <a:blip r:embed="rId2">
            <a:alphaModFix/>
          </a:blip>
          <a:stretch>
            <a:fillRect/>
          </a:stretch>
        </p:blipFill>
        <p:spPr>
          <a:xfrm rot="10800000">
            <a:off x="3748" y="2908300"/>
            <a:ext cx="9136502" cy="1930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lue" type="tx">
  <p:cSld name="TITLE_AND_BODY">
    <p:spTree>
      <p:nvGrpSpPr>
        <p:cNvPr id="44" name="Shape 44"/>
        <p:cNvGrpSpPr/>
        <p:nvPr/>
      </p:nvGrpSpPr>
      <p:grpSpPr>
        <a:xfrm>
          <a:off x="0" y="0"/>
          <a:ext cx="0" cy="0"/>
          <a:chOff x="0" y="0"/>
          <a:chExt cx="0" cy="0"/>
        </a:xfrm>
      </p:grpSpPr>
      <p:sp>
        <p:nvSpPr>
          <p:cNvPr id="45" name="Google Shape;45;p10"/>
          <p:cNvSpPr/>
          <p:nvPr/>
        </p:nvSpPr>
        <p:spPr>
          <a:xfrm>
            <a:off x="0" y="0"/>
            <a:ext cx="4029000" cy="5143500"/>
          </a:xfrm>
          <a:prstGeom prst="rect">
            <a:avLst/>
          </a:prstGeom>
          <a:solidFill>
            <a:srgbClr val="0E84F7"/>
          </a:solidFill>
          <a:ln cap="flat" cmpd="sng" w="9525">
            <a:solidFill>
              <a:srgbClr val="0E84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Medium"/>
              <a:ea typeface="Poppins Medium"/>
              <a:cs typeface="Poppins Medium"/>
              <a:sym typeface="Poppins Medium"/>
            </a:endParaRPr>
          </a:p>
        </p:txBody>
      </p:sp>
      <p:sp>
        <p:nvSpPr>
          <p:cNvPr id="46" name="Google Shape;46;p10"/>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7" name="Google Shape;47;p10"/>
          <p:cNvSpPr txBox="1"/>
          <p:nvPr>
            <p:ph idx="1" type="body"/>
          </p:nvPr>
        </p:nvSpPr>
        <p:spPr>
          <a:xfrm>
            <a:off x="4492375" y="552900"/>
            <a:ext cx="4112400" cy="4037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3D3D3D"/>
              </a:buClr>
              <a:buSzPts val="1800"/>
              <a:buChar char="●"/>
              <a:defRPr>
                <a:solidFill>
                  <a:srgbClr val="3D3D3D"/>
                </a:solidFill>
              </a:defRPr>
            </a:lvl1pPr>
            <a:lvl2pPr indent="-330200" lvl="1" marL="914400">
              <a:spcBef>
                <a:spcPts val="0"/>
              </a:spcBef>
              <a:spcAft>
                <a:spcPts val="0"/>
              </a:spcAft>
              <a:buClr>
                <a:srgbClr val="3D3D3D"/>
              </a:buClr>
              <a:buSzPts val="1600"/>
              <a:buChar char="○"/>
              <a:defRPr>
                <a:solidFill>
                  <a:srgbClr val="3D3D3D"/>
                </a:solidFill>
              </a:defRPr>
            </a:lvl2pPr>
            <a:lvl3pPr indent="-330200" lvl="2" marL="1371600">
              <a:spcBef>
                <a:spcPts val="0"/>
              </a:spcBef>
              <a:spcAft>
                <a:spcPts val="0"/>
              </a:spcAft>
              <a:buClr>
                <a:srgbClr val="3D3D3D"/>
              </a:buClr>
              <a:buSzPts val="1600"/>
              <a:buChar char="■"/>
              <a:defRPr>
                <a:solidFill>
                  <a:srgbClr val="3D3D3D"/>
                </a:solidFill>
              </a:defRPr>
            </a:lvl3pPr>
            <a:lvl4pPr indent="-317500" lvl="3" marL="1828800">
              <a:spcBef>
                <a:spcPts val="0"/>
              </a:spcBef>
              <a:spcAft>
                <a:spcPts val="0"/>
              </a:spcAft>
              <a:buClr>
                <a:srgbClr val="3D3D3D"/>
              </a:buClr>
              <a:buSzPts val="1400"/>
              <a:buChar char="●"/>
              <a:defRPr>
                <a:solidFill>
                  <a:srgbClr val="3D3D3D"/>
                </a:solidFill>
              </a:defRPr>
            </a:lvl4pPr>
            <a:lvl5pPr indent="-317500" lvl="4" marL="2286000">
              <a:spcBef>
                <a:spcPts val="0"/>
              </a:spcBef>
              <a:spcAft>
                <a:spcPts val="0"/>
              </a:spcAft>
              <a:buClr>
                <a:srgbClr val="3D3D3D"/>
              </a:buClr>
              <a:buSzPts val="1400"/>
              <a:buChar char="○"/>
              <a:defRPr>
                <a:solidFill>
                  <a:srgbClr val="3D3D3D"/>
                </a:solidFill>
              </a:defRPr>
            </a:lvl5pPr>
            <a:lvl6pPr indent="-317500" lvl="5" marL="2743200">
              <a:spcBef>
                <a:spcPts val="0"/>
              </a:spcBef>
              <a:spcAft>
                <a:spcPts val="0"/>
              </a:spcAft>
              <a:buClr>
                <a:srgbClr val="3D3D3D"/>
              </a:buClr>
              <a:buSzPts val="1400"/>
              <a:buChar char="■"/>
              <a:defRPr>
                <a:solidFill>
                  <a:srgbClr val="3D3D3D"/>
                </a:solidFill>
              </a:defRPr>
            </a:lvl6pPr>
            <a:lvl7pPr indent="-317500" lvl="6" marL="3200400">
              <a:spcBef>
                <a:spcPts val="0"/>
              </a:spcBef>
              <a:spcAft>
                <a:spcPts val="0"/>
              </a:spcAft>
              <a:buClr>
                <a:srgbClr val="3D3D3D"/>
              </a:buClr>
              <a:buSzPts val="1400"/>
              <a:buChar char="●"/>
              <a:defRPr>
                <a:solidFill>
                  <a:srgbClr val="3D3D3D"/>
                </a:solidFill>
              </a:defRPr>
            </a:lvl7pPr>
            <a:lvl8pPr indent="-317500" lvl="7" marL="3657600">
              <a:spcBef>
                <a:spcPts val="0"/>
              </a:spcBef>
              <a:spcAft>
                <a:spcPts val="0"/>
              </a:spcAft>
              <a:buClr>
                <a:srgbClr val="3D3D3D"/>
              </a:buClr>
              <a:buSzPts val="1400"/>
              <a:buChar char="○"/>
              <a:defRPr>
                <a:solidFill>
                  <a:srgbClr val="3D3D3D"/>
                </a:solidFill>
              </a:defRPr>
            </a:lvl8pPr>
            <a:lvl9pPr indent="-317500" lvl="8" marL="4114800">
              <a:spcBef>
                <a:spcPts val="0"/>
              </a:spcBef>
              <a:spcAft>
                <a:spcPts val="0"/>
              </a:spcAft>
              <a:buClr>
                <a:srgbClr val="3D3D3D"/>
              </a:buClr>
              <a:buSzPts val="1400"/>
              <a:buChar char="■"/>
              <a:defRPr>
                <a:solidFill>
                  <a:srgbClr val="3D3D3D"/>
                </a:solidFill>
              </a:defRPr>
            </a:lvl9pPr>
          </a:lstStyle>
          <a:p/>
        </p:txBody>
      </p:sp>
      <p:sp>
        <p:nvSpPr>
          <p:cNvPr id="48" name="Google Shape;48;p10"/>
          <p:cNvSpPr txBox="1"/>
          <p:nvPr>
            <p:ph idx="2" type="subTitle"/>
          </p:nvPr>
        </p:nvSpPr>
        <p:spPr>
          <a:xfrm>
            <a:off x="291000" y="1578000"/>
            <a:ext cx="3327600" cy="95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600"/>
              <a:buNone/>
              <a:defRPr>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p:txBody>
      </p:sp>
      <p:pic>
        <p:nvPicPr>
          <p:cNvPr id="49" name="Google Shape;49;p10"/>
          <p:cNvPicPr preferRelativeResize="0"/>
          <p:nvPr/>
        </p:nvPicPr>
        <p:blipFill rotWithShape="1">
          <a:blip r:embed="rId2">
            <a:alphaModFix/>
          </a:blip>
          <a:srcRect b="24313" l="50134" r="8558" t="18016"/>
          <a:stretch/>
        </p:blipFill>
        <p:spPr>
          <a:xfrm flipH="1" rot="4">
            <a:off x="2" y="3398804"/>
            <a:ext cx="4029000" cy="174469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5.xml"/><Relationship Id="rId11" Type="http://schemas.openxmlformats.org/officeDocument/2006/relationships/slideLayout" Target="../slideLayouts/slideLayout26.xml"/><Relationship Id="rId22" Type="http://schemas.openxmlformats.org/officeDocument/2006/relationships/slideLayout" Target="../slideLayouts/slideLayout37.xml"/><Relationship Id="rId10" Type="http://schemas.openxmlformats.org/officeDocument/2006/relationships/slideLayout" Target="../slideLayouts/slideLayout25.xml"/><Relationship Id="rId21" Type="http://schemas.openxmlformats.org/officeDocument/2006/relationships/slideLayout" Target="../slideLayouts/slideLayout36.xml"/><Relationship Id="rId13" Type="http://schemas.openxmlformats.org/officeDocument/2006/relationships/slideLayout" Target="../slideLayouts/slideLayout28.xml"/><Relationship Id="rId24" Type="http://schemas.openxmlformats.org/officeDocument/2006/relationships/theme" Target="../theme/theme4.xml"/><Relationship Id="rId12" Type="http://schemas.openxmlformats.org/officeDocument/2006/relationships/slideLayout" Target="../slideLayouts/slideLayout27.xml"/><Relationship Id="rId23" Type="http://schemas.openxmlformats.org/officeDocument/2006/relationships/slideLayout" Target="../slideLayouts/slideLayout38.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6" Type="http://schemas.openxmlformats.org/officeDocument/2006/relationships/slideLayout" Target="../slideLayouts/slideLayout21.xml"/><Relationship Id="rId18" Type="http://schemas.openxmlformats.org/officeDocument/2006/relationships/slideLayout" Target="../slideLayouts/slideLayout33.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9.xml"/><Relationship Id="rId10" Type="http://schemas.openxmlformats.org/officeDocument/2006/relationships/slideLayout" Target="../slideLayouts/slideLayout48.xml"/><Relationship Id="rId13" Type="http://schemas.openxmlformats.org/officeDocument/2006/relationships/slideLayout" Target="../slideLayouts/slideLayout51.xml"/><Relationship Id="rId12" Type="http://schemas.openxmlformats.org/officeDocument/2006/relationships/slideLayout" Target="../slideLayouts/slideLayout50.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5" Type="http://schemas.openxmlformats.org/officeDocument/2006/relationships/theme" Target="../theme/theme3.xml"/><Relationship Id="rId14" Type="http://schemas.openxmlformats.org/officeDocument/2006/relationships/slideLayout" Target="../slideLayouts/slideLayout5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25000"/>
              </a:lnSpc>
              <a:spcBef>
                <a:spcPts val="0"/>
              </a:spcBef>
              <a:spcAft>
                <a:spcPts val="0"/>
              </a:spcAft>
              <a:buClr>
                <a:schemeClr val="dk1"/>
              </a:buClr>
              <a:buSzPts val="1800"/>
              <a:buFont typeface="Poppins Medium"/>
              <a:buChar char="●"/>
              <a:defRPr sz="1800">
                <a:solidFill>
                  <a:schemeClr val="dk1"/>
                </a:solidFill>
                <a:latin typeface="Poppins Medium"/>
                <a:ea typeface="Poppins Medium"/>
                <a:cs typeface="Poppins Medium"/>
                <a:sym typeface="Poppins Medium"/>
              </a:defRPr>
            </a:lvl1pPr>
            <a:lvl2pPr indent="-330200" lvl="1" marL="914400" rtl="0">
              <a:lnSpc>
                <a:spcPct val="125000"/>
              </a:lnSpc>
              <a:spcBef>
                <a:spcPts val="0"/>
              </a:spcBef>
              <a:spcAft>
                <a:spcPts val="0"/>
              </a:spcAft>
              <a:buClr>
                <a:schemeClr val="dk1"/>
              </a:buClr>
              <a:buSzPts val="1600"/>
              <a:buFont typeface="Poppins Medium"/>
              <a:buChar char="○"/>
              <a:defRPr sz="1600">
                <a:solidFill>
                  <a:schemeClr val="dk1"/>
                </a:solidFill>
                <a:latin typeface="Poppins Medium"/>
                <a:ea typeface="Poppins Medium"/>
                <a:cs typeface="Poppins Medium"/>
                <a:sym typeface="Poppins Medium"/>
              </a:defRPr>
            </a:lvl2pPr>
            <a:lvl3pPr indent="-330200" lvl="2" marL="1371600" rtl="0">
              <a:lnSpc>
                <a:spcPct val="125000"/>
              </a:lnSpc>
              <a:spcBef>
                <a:spcPts val="0"/>
              </a:spcBef>
              <a:spcAft>
                <a:spcPts val="0"/>
              </a:spcAft>
              <a:buClr>
                <a:schemeClr val="dk1"/>
              </a:buClr>
              <a:buSzPts val="1600"/>
              <a:buFont typeface="Poppins Medium"/>
              <a:buChar char="■"/>
              <a:defRPr sz="1600">
                <a:solidFill>
                  <a:schemeClr val="dk1"/>
                </a:solidFill>
                <a:latin typeface="Poppins Medium"/>
                <a:ea typeface="Poppins Medium"/>
                <a:cs typeface="Poppins Medium"/>
                <a:sym typeface="Poppins Medium"/>
              </a:defRPr>
            </a:lvl3pPr>
            <a:lvl4pPr indent="-317500" lvl="3" marL="18288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4pPr>
            <a:lvl5pPr indent="-317500" lvl="4" marL="22860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5pPr>
            <a:lvl6pPr indent="-317500" lvl="5" marL="27432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6pPr>
            <a:lvl7pPr indent="-317500" lvl="6" marL="32004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7pPr>
            <a:lvl8pPr indent="-317500" lvl="7" marL="36576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8pPr>
            <a:lvl9pPr indent="-317500" lvl="8" marL="41148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1" name="Shape 101"/>
        <p:cNvGrpSpPr/>
        <p:nvPr/>
      </p:nvGrpSpPr>
      <p:grpSpPr>
        <a:xfrm>
          <a:off x="0" y="0"/>
          <a:ext cx="0" cy="0"/>
          <a:chOff x="0" y="0"/>
          <a:chExt cx="0" cy="0"/>
        </a:xfrm>
      </p:grpSpPr>
      <p:sp>
        <p:nvSpPr>
          <p:cNvPr id="102" name="Google Shape;10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1pPr>
            <a:lvl2pPr lvl="1"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2pPr>
            <a:lvl3pPr lvl="2"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3pPr>
            <a:lvl4pPr lvl="3"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4pPr>
            <a:lvl5pPr lvl="4"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5pPr>
            <a:lvl6pPr lvl="5"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6pPr>
            <a:lvl7pPr lvl="6"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7pPr>
            <a:lvl8pPr lvl="7"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8pPr>
            <a:lvl9pPr lvl="8"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9pPr>
          </a:lstStyle>
          <a:p/>
        </p:txBody>
      </p:sp>
      <p:sp>
        <p:nvSpPr>
          <p:cNvPr id="103" name="Google Shape;103;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25000"/>
              </a:lnSpc>
              <a:spcBef>
                <a:spcPts val="0"/>
              </a:spcBef>
              <a:spcAft>
                <a:spcPts val="0"/>
              </a:spcAft>
              <a:buClr>
                <a:schemeClr val="dk1"/>
              </a:buClr>
              <a:buSzPts val="1800"/>
              <a:buFont typeface="Poppins Medium"/>
              <a:buChar char="●"/>
              <a:defRPr b="0" i="0" sz="1800" u="none" cap="none" strike="noStrike">
                <a:solidFill>
                  <a:schemeClr val="dk1"/>
                </a:solidFill>
                <a:latin typeface="Poppins Medium"/>
                <a:ea typeface="Poppins Medium"/>
                <a:cs typeface="Poppins Medium"/>
                <a:sym typeface="Poppins Medium"/>
              </a:defRPr>
            </a:lvl1pPr>
            <a:lvl2pPr indent="-330200" lvl="1" marL="914400" marR="0" algn="l">
              <a:lnSpc>
                <a:spcPct val="125000"/>
              </a:lnSpc>
              <a:spcBef>
                <a:spcPts val="0"/>
              </a:spcBef>
              <a:spcAft>
                <a:spcPts val="0"/>
              </a:spcAft>
              <a:buClr>
                <a:schemeClr val="dk1"/>
              </a:buClr>
              <a:buSzPts val="1600"/>
              <a:buFont typeface="Poppins Medium"/>
              <a:buChar char="○"/>
              <a:defRPr b="0" i="0" sz="1600" u="none" cap="none" strike="noStrike">
                <a:solidFill>
                  <a:schemeClr val="dk1"/>
                </a:solidFill>
                <a:latin typeface="Poppins Medium"/>
                <a:ea typeface="Poppins Medium"/>
                <a:cs typeface="Poppins Medium"/>
                <a:sym typeface="Poppins Medium"/>
              </a:defRPr>
            </a:lvl2pPr>
            <a:lvl3pPr indent="-330200" lvl="2" marL="1371600" marR="0" algn="l">
              <a:lnSpc>
                <a:spcPct val="125000"/>
              </a:lnSpc>
              <a:spcBef>
                <a:spcPts val="0"/>
              </a:spcBef>
              <a:spcAft>
                <a:spcPts val="0"/>
              </a:spcAft>
              <a:buClr>
                <a:schemeClr val="dk1"/>
              </a:buClr>
              <a:buSzPts val="1600"/>
              <a:buFont typeface="Poppins Medium"/>
              <a:buChar char="■"/>
              <a:defRPr b="0" i="0" sz="1600" u="none" cap="none" strike="noStrike">
                <a:solidFill>
                  <a:schemeClr val="dk1"/>
                </a:solidFill>
                <a:latin typeface="Poppins Medium"/>
                <a:ea typeface="Poppins Medium"/>
                <a:cs typeface="Poppins Medium"/>
                <a:sym typeface="Poppins Medium"/>
              </a:defRPr>
            </a:lvl3pPr>
            <a:lvl4pPr indent="-317500" lvl="3" marL="18288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4pPr>
            <a:lvl5pPr indent="-317500" lvl="4" marL="22860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5pPr>
            <a:lvl6pPr indent="-317500" lvl="5" marL="27432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6pPr>
            <a:lvl7pPr indent="-317500" lvl="6" marL="32004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7pPr>
            <a:lvl8pPr indent="-317500" lvl="7" marL="36576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8pPr>
            <a:lvl9pPr indent="-317500" lvl="8" marL="41148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9pPr>
          </a:lstStyle>
          <a:p/>
        </p:txBody>
      </p:sp>
      <p:sp>
        <p:nvSpPr>
          <p:cNvPr id="104" name="Google Shape;10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9" name="Shape 219"/>
        <p:cNvGrpSpPr/>
        <p:nvPr/>
      </p:nvGrpSpPr>
      <p:grpSpPr>
        <a:xfrm>
          <a:off x="0" y="0"/>
          <a:ext cx="0" cy="0"/>
          <a:chOff x="0" y="0"/>
          <a:chExt cx="0" cy="0"/>
        </a:xfrm>
      </p:grpSpPr>
      <p:sp>
        <p:nvSpPr>
          <p:cNvPr id="220" name="Google Shape;220;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1pPr>
            <a:lvl2pPr lvl="1"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2pPr>
            <a:lvl3pPr lvl="2"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3pPr>
            <a:lvl4pPr lvl="3"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4pPr>
            <a:lvl5pPr lvl="4"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5pPr>
            <a:lvl6pPr lvl="5"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6pPr>
            <a:lvl7pPr lvl="6"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7pPr>
            <a:lvl8pPr lvl="7"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8pPr>
            <a:lvl9pPr lvl="8"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9pPr>
          </a:lstStyle>
          <a:p/>
        </p:txBody>
      </p:sp>
      <p:sp>
        <p:nvSpPr>
          <p:cNvPr id="221" name="Google Shape;221;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25000"/>
              </a:lnSpc>
              <a:spcBef>
                <a:spcPts val="0"/>
              </a:spcBef>
              <a:spcAft>
                <a:spcPts val="0"/>
              </a:spcAft>
              <a:buClr>
                <a:schemeClr val="dk1"/>
              </a:buClr>
              <a:buSzPts val="1800"/>
              <a:buFont typeface="Poppins Medium"/>
              <a:buChar char="●"/>
              <a:defRPr b="0" i="0" sz="1800" u="none" cap="none" strike="noStrike">
                <a:solidFill>
                  <a:schemeClr val="dk1"/>
                </a:solidFill>
                <a:latin typeface="Poppins Medium"/>
                <a:ea typeface="Poppins Medium"/>
                <a:cs typeface="Poppins Medium"/>
                <a:sym typeface="Poppins Medium"/>
              </a:defRPr>
            </a:lvl1pPr>
            <a:lvl2pPr indent="-330200" lvl="1" marL="914400" marR="0" algn="l">
              <a:lnSpc>
                <a:spcPct val="125000"/>
              </a:lnSpc>
              <a:spcBef>
                <a:spcPts val="0"/>
              </a:spcBef>
              <a:spcAft>
                <a:spcPts val="0"/>
              </a:spcAft>
              <a:buClr>
                <a:schemeClr val="dk1"/>
              </a:buClr>
              <a:buSzPts val="1600"/>
              <a:buFont typeface="Poppins Medium"/>
              <a:buChar char="○"/>
              <a:defRPr b="0" i="0" sz="1600" u="none" cap="none" strike="noStrike">
                <a:solidFill>
                  <a:schemeClr val="dk1"/>
                </a:solidFill>
                <a:latin typeface="Poppins Medium"/>
                <a:ea typeface="Poppins Medium"/>
                <a:cs typeface="Poppins Medium"/>
                <a:sym typeface="Poppins Medium"/>
              </a:defRPr>
            </a:lvl2pPr>
            <a:lvl3pPr indent="-330200" lvl="2" marL="1371600" marR="0" algn="l">
              <a:lnSpc>
                <a:spcPct val="125000"/>
              </a:lnSpc>
              <a:spcBef>
                <a:spcPts val="0"/>
              </a:spcBef>
              <a:spcAft>
                <a:spcPts val="0"/>
              </a:spcAft>
              <a:buClr>
                <a:schemeClr val="dk1"/>
              </a:buClr>
              <a:buSzPts val="1600"/>
              <a:buFont typeface="Poppins Medium"/>
              <a:buChar char="■"/>
              <a:defRPr b="0" i="0" sz="1600" u="none" cap="none" strike="noStrike">
                <a:solidFill>
                  <a:schemeClr val="dk1"/>
                </a:solidFill>
                <a:latin typeface="Poppins Medium"/>
                <a:ea typeface="Poppins Medium"/>
                <a:cs typeface="Poppins Medium"/>
                <a:sym typeface="Poppins Medium"/>
              </a:defRPr>
            </a:lvl3pPr>
            <a:lvl4pPr indent="-317500" lvl="3" marL="18288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4pPr>
            <a:lvl5pPr indent="-317500" lvl="4" marL="22860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5pPr>
            <a:lvl6pPr indent="-317500" lvl="5" marL="27432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6pPr>
            <a:lvl7pPr indent="-317500" lvl="6" marL="32004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7pPr>
            <a:lvl8pPr indent="-317500" lvl="7" marL="36576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8pPr>
            <a:lvl9pPr indent="-317500" lvl="8" marL="41148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9pPr>
          </a:lstStyle>
          <a:p/>
        </p:txBody>
      </p:sp>
      <p:sp>
        <p:nvSpPr>
          <p:cNvPr id="222" name="Google Shape;222;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youtube.com/watch?v=BcdZm3WAF4A" TargetMode="External"/><Relationship Id="rId4" Type="http://schemas.openxmlformats.org/officeDocument/2006/relationships/image" Target="../media/image5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 Id="rId3" Type="http://schemas.openxmlformats.org/officeDocument/2006/relationships/hyperlink" Target="https://tinyurl.com/intro-social-media" TargetMode="External"/><Relationship Id="rId4" Type="http://schemas.openxmlformats.org/officeDocument/2006/relationships/image" Target="../media/image53.png"/><Relationship Id="rId5" Type="http://schemas.openxmlformats.org/officeDocument/2006/relationships/hyperlink" Target="http://tinyurl.com/linkedin-lear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7.xml"/><Relationship Id="rId3" Type="http://schemas.openxmlformats.org/officeDocument/2006/relationships/hyperlink" Target="http://linkedin.com" TargetMode="External"/><Relationship Id="rId4" Type="http://schemas.openxmlformats.org/officeDocument/2006/relationships/hyperlink" Target="https://www.linkedin.com/learning/learning-linkedin-19899255/set-up-a-new-linkedin-account?autoplay=true&amp;trk=learning-course_tocItem&amp;upsellOrderOrigin=learning-course_tocItem" TargetMode="External"/><Relationship Id="rId5" Type="http://schemas.openxmlformats.org/officeDocument/2006/relationships/image" Target="../media/image7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ww.youtube.com/watch?v=uMzUB89uSxU" TargetMode="External"/><Relationship Id="rId4" Type="http://schemas.openxmlformats.org/officeDocument/2006/relationships/image" Target="../media/image6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hyperlink" Target="http://www.youtube.com/watch?v=c0m6yaGlZh4" TargetMode="External"/><Relationship Id="rId4" Type="http://schemas.openxmlformats.org/officeDocument/2006/relationships/image" Target="../media/image6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hyperlink" Target="http://www.youtube.com/watch?v=oJC8VIDSx_Q" TargetMode="External"/><Relationship Id="rId4" Type="http://schemas.openxmlformats.org/officeDocument/2006/relationships/image" Target="../media/image6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hyperlink" Target="http://www.youtube.com/watch?v=rwF-X5STYks" TargetMode="External"/><Relationship Id="rId4" Type="http://schemas.openxmlformats.org/officeDocument/2006/relationships/image" Target="../media/image6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1.xml"/><Relationship Id="rId3" Type="http://schemas.openxmlformats.org/officeDocument/2006/relationships/hyperlink" Target="https://tinyurl.com/DSH-Post-Surve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www.miro.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6"/>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Digital Skills Hub</a:t>
            </a:r>
            <a:endParaRPr/>
          </a:p>
        </p:txBody>
      </p:sp>
      <p:sp>
        <p:nvSpPr>
          <p:cNvPr id="316" name="Google Shape;316;p56"/>
          <p:cNvSpPr txBox="1"/>
          <p:nvPr>
            <p:ph idx="1" type="subTitle"/>
          </p:nvPr>
        </p:nvSpPr>
        <p:spPr>
          <a:xfrm>
            <a:off x="572275" y="1966425"/>
            <a:ext cx="41520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Foundations - Lesson 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5"/>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Reminder: Think Before You Share</a:t>
            </a:r>
            <a:endParaRPr/>
          </a:p>
        </p:txBody>
      </p:sp>
      <p:pic>
        <p:nvPicPr>
          <p:cNvPr descr="To help create the best version of your online story, remember to think before you share. Anything you post online can be forwarded, copied, and found, and travel farther than you intended it to. What you share, and who you share it with, can end up saying a lot about you. So remember to be thoughtful!&#10;&#10;For more information about Tip 1: Think Before You Share, the Online Safety Roadshow, and other great tips to help keep you and your family smart and safe online, check out: http://google.com/safetycenter" id="372" name="Google Shape;372;p65" title="Tip 1: Think Before You Share">
            <a:hlinkClick r:id="rId3"/>
          </p:cNvPr>
          <p:cNvPicPr preferRelativeResize="0"/>
          <p:nvPr/>
        </p:nvPicPr>
        <p:blipFill>
          <a:blip r:embed="rId4">
            <a:alphaModFix/>
          </a:blip>
          <a:stretch>
            <a:fillRect/>
          </a:stretch>
        </p:blipFill>
        <p:spPr>
          <a:xfrm>
            <a:off x="1979550" y="1113500"/>
            <a:ext cx="5184900" cy="2916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6"/>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rgbClr val="1D033E"/>
              </a:buClr>
              <a:buSzPct val="111111"/>
              <a:buNone/>
            </a:pPr>
            <a:r>
              <a:rPr lang="en"/>
              <a:t>Your Digital Footprint</a:t>
            </a:r>
            <a:endParaRPr/>
          </a:p>
        </p:txBody>
      </p:sp>
      <p:sp>
        <p:nvSpPr>
          <p:cNvPr id="378" name="Google Shape;378;p66"/>
          <p:cNvSpPr txBox="1"/>
          <p:nvPr/>
        </p:nvSpPr>
        <p:spPr>
          <a:xfrm>
            <a:off x="540300" y="1348750"/>
            <a:ext cx="3807300" cy="285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 sz="1600" u="none" cap="none" strike="noStrike">
                <a:solidFill>
                  <a:srgbClr val="3D3D3D"/>
                </a:solidFill>
                <a:latin typeface="Poppins"/>
                <a:ea typeface="Poppins"/>
                <a:cs typeface="Poppins"/>
                <a:sym typeface="Poppins"/>
              </a:rPr>
              <a:t>Active digital footprints</a:t>
            </a:r>
            <a:r>
              <a:rPr i="0" lang="en" sz="1600" u="none" cap="none" strike="noStrike">
                <a:solidFill>
                  <a:srgbClr val="3D3D3D"/>
                </a:solidFill>
                <a:latin typeface="Poppins"/>
                <a:ea typeface="Poppins"/>
                <a:cs typeface="Poppins"/>
                <a:sym typeface="Poppins"/>
              </a:rPr>
              <a:t> </a:t>
            </a:r>
            <a:r>
              <a:rPr i="0" lang="en" sz="1600" u="none" cap="none" strike="noStrike">
                <a:solidFill>
                  <a:srgbClr val="3D3D3D"/>
                </a:solidFill>
                <a:latin typeface="Poppins Medium"/>
                <a:ea typeface="Poppins Medium"/>
                <a:cs typeface="Poppins Medium"/>
                <a:sym typeface="Poppins Medium"/>
              </a:rPr>
              <a:t>are those that are left behind from the intentional choices you make:</a:t>
            </a:r>
            <a:endParaRPr i="0" sz="1600" u="none" cap="none" strike="noStrike">
              <a:solidFill>
                <a:srgbClr val="3D3D3D"/>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200"/>
              <a:buFont typeface="Arial"/>
              <a:buNone/>
            </a:pPr>
            <a:r>
              <a:rPr i="0" lang="en" sz="1600" u="none" cap="none" strike="noStrike">
                <a:solidFill>
                  <a:srgbClr val="3D3D3D"/>
                </a:solidFill>
                <a:latin typeface="Poppins Medium"/>
                <a:ea typeface="Poppins Medium"/>
                <a:cs typeface="Poppins Medium"/>
                <a:sym typeface="Poppins Medium"/>
              </a:rPr>
              <a:t> </a:t>
            </a:r>
            <a:endParaRPr i="0" sz="1600" u="none" cap="none" strike="noStrike">
              <a:solidFill>
                <a:srgbClr val="3D3D3D"/>
              </a:solidFill>
              <a:latin typeface="Poppins Medium"/>
              <a:ea typeface="Poppins Medium"/>
              <a:cs typeface="Poppins Medium"/>
              <a:sym typeface="Poppins Medium"/>
            </a:endParaRPr>
          </a:p>
          <a:p>
            <a:pPr indent="-330200" lvl="0" marL="457200" marR="0" rtl="0" algn="l">
              <a:lnSpc>
                <a:spcPct val="100000"/>
              </a:lnSpc>
              <a:spcBef>
                <a:spcPts val="0"/>
              </a:spcBef>
              <a:spcAft>
                <a:spcPts val="0"/>
              </a:spcAft>
              <a:buClr>
                <a:srgbClr val="3D3D3D"/>
              </a:buClr>
              <a:buSzPts val="1600"/>
              <a:buFont typeface="Poppins Medium"/>
              <a:buChar char="●"/>
            </a:pPr>
            <a:r>
              <a:rPr i="0" lang="en" sz="1600" u="none" cap="none" strike="noStrike">
                <a:solidFill>
                  <a:srgbClr val="3D3D3D"/>
                </a:solidFill>
                <a:latin typeface="Poppins Medium"/>
                <a:ea typeface="Poppins Medium"/>
                <a:cs typeface="Poppins Medium"/>
                <a:sym typeface="Poppins Medium"/>
              </a:rPr>
              <a:t>Social media posts</a:t>
            </a:r>
            <a:endParaRPr i="0" sz="1600" u="none" cap="none" strike="noStrike">
              <a:solidFill>
                <a:srgbClr val="3D3D3D"/>
              </a:solidFill>
              <a:latin typeface="Poppins Medium"/>
              <a:ea typeface="Poppins Medium"/>
              <a:cs typeface="Poppins Medium"/>
              <a:sym typeface="Poppins Medium"/>
            </a:endParaRPr>
          </a:p>
          <a:p>
            <a:pPr indent="-330200" lvl="0" marL="457200" marR="0" rtl="0" algn="l">
              <a:lnSpc>
                <a:spcPct val="100000"/>
              </a:lnSpc>
              <a:spcBef>
                <a:spcPts val="0"/>
              </a:spcBef>
              <a:spcAft>
                <a:spcPts val="0"/>
              </a:spcAft>
              <a:buClr>
                <a:srgbClr val="3D3D3D"/>
              </a:buClr>
              <a:buSzPts val="1600"/>
              <a:buFont typeface="Poppins Medium"/>
              <a:buChar char="●"/>
            </a:pPr>
            <a:r>
              <a:rPr i="0" lang="en" sz="1600" u="none" cap="none" strike="noStrike">
                <a:solidFill>
                  <a:srgbClr val="3D3D3D"/>
                </a:solidFill>
                <a:latin typeface="Poppins Medium"/>
                <a:ea typeface="Poppins Medium"/>
                <a:cs typeface="Poppins Medium"/>
                <a:sym typeface="Poppins Medium"/>
              </a:rPr>
              <a:t>Photos and videos</a:t>
            </a:r>
            <a:endParaRPr i="0" sz="1600" u="none" cap="none" strike="noStrike">
              <a:solidFill>
                <a:srgbClr val="3D3D3D"/>
              </a:solidFill>
              <a:latin typeface="Poppins Medium"/>
              <a:ea typeface="Poppins Medium"/>
              <a:cs typeface="Poppins Medium"/>
              <a:sym typeface="Poppins Medium"/>
            </a:endParaRPr>
          </a:p>
          <a:p>
            <a:pPr indent="-330200" lvl="0" marL="457200" marR="0" rtl="0" algn="l">
              <a:lnSpc>
                <a:spcPct val="100000"/>
              </a:lnSpc>
              <a:spcBef>
                <a:spcPts val="0"/>
              </a:spcBef>
              <a:spcAft>
                <a:spcPts val="0"/>
              </a:spcAft>
              <a:buClr>
                <a:srgbClr val="3D3D3D"/>
              </a:buClr>
              <a:buSzPts val="1600"/>
              <a:buFont typeface="Poppins Medium"/>
              <a:buChar char="●"/>
            </a:pPr>
            <a:r>
              <a:rPr i="0" lang="en" sz="1600" u="none" cap="none" strike="noStrike">
                <a:solidFill>
                  <a:srgbClr val="3D3D3D"/>
                </a:solidFill>
                <a:latin typeface="Poppins Medium"/>
                <a:ea typeface="Poppins Medium"/>
                <a:cs typeface="Poppins Medium"/>
                <a:sym typeface="Poppins Medium"/>
              </a:rPr>
              <a:t>Online comments</a:t>
            </a:r>
            <a:endParaRPr i="0" sz="1600" u="none" cap="none" strike="noStrike">
              <a:solidFill>
                <a:srgbClr val="3D3D3D"/>
              </a:solidFill>
              <a:latin typeface="Poppins Medium"/>
              <a:ea typeface="Poppins Medium"/>
              <a:cs typeface="Poppins Medium"/>
              <a:sym typeface="Poppins Medium"/>
            </a:endParaRPr>
          </a:p>
          <a:p>
            <a:pPr indent="-330200" lvl="0" marL="457200" marR="0" rtl="0" algn="l">
              <a:lnSpc>
                <a:spcPct val="100000"/>
              </a:lnSpc>
              <a:spcBef>
                <a:spcPts val="0"/>
              </a:spcBef>
              <a:spcAft>
                <a:spcPts val="0"/>
              </a:spcAft>
              <a:buClr>
                <a:srgbClr val="3D3D3D"/>
              </a:buClr>
              <a:buSzPts val="1600"/>
              <a:buFont typeface="Poppins Medium"/>
              <a:buChar char="●"/>
            </a:pPr>
            <a:r>
              <a:rPr i="0" lang="en" sz="1600" u="none" cap="none" strike="noStrike">
                <a:solidFill>
                  <a:srgbClr val="3D3D3D"/>
                </a:solidFill>
                <a:latin typeface="Poppins Medium"/>
                <a:ea typeface="Poppins Medium"/>
                <a:cs typeface="Poppins Medium"/>
                <a:sym typeface="Poppins Medium"/>
              </a:rPr>
              <a:t>Location data</a:t>
            </a:r>
            <a:endParaRPr i="0" sz="1600" u="none" cap="none" strike="noStrike">
              <a:solidFill>
                <a:srgbClr val="3D3D3D"/>
              </a:solidFill>
              <a:latin typeface="Poppins Medium"/>
              <a:ea typeface="Poppins Medium"/>
              <a:cs typeface="Poppins Medium"/>
              <a:sym typeface="Poppins Medium"/>
            </a:endParaRPr>
          </a:p>
          <a:p>
            <a:pPr indent="-330200" lvl="0" marL="457200" marR="0" rtl="0" algn="l">
              <a:lnSpc>
                <a:spcPct val="100000"/>
              </a:lnSpc>
              <a:spcBef>
                <a:spcPts val="0"/>
              </a:spcBef>
              <a:spcAft>
                <a:spcPts val="0"/>
              </a:spcAft>
              <a:buClr>
                <a:srgbClr val="3D3D3D"/>
              </a:buClr>
              <a:buSzPts val="1600"/>
              <a:buFont typeface="Poppins Medium"/>
              <a:buChar char="●"/>
            </a:pPr>
            <a:r>
              <a:rPr i="0" lang="en" sz="1600" u="none" cap="none" strike="noStrike">
                <a:solidFill>
                  <a:srgbClr val="3D3D3D"/>
                </a:solidFill>
                <a:latin typeface="Poppins Medium"/>
                <a:ea typeface="Poppins Medium"/>
                <a:cs typeface="Poppins Medium"/>
                <a:sym typeface="Poppins Medium"/>
              </a:rPr>
              <a:t>Phone calls</a:t>
            </a:r>
            <a:endParaRPr i="0" sz="1600" u="none" cap="none" strike="noStrike">
              <a:solidFill>
                <a:srgbClr val="3D3D3D"/>
              </a:solidFill>
              <a:latin typeface="Poppins Medium"/>
              <a:ea typeface="Poppins Medium"/>
              <a:cs typeface="Poppins Medium"/>
              <a:sym typeface="Poppins Medium"/>
            </a:endParaRPr>
          </a:p>
          <a:p>
            <a:pPr indent="-330200" lvl="0" marL="457200" marR="0" rtl="0" algn="l">
              <a:lnSpc>
                <a:spcPct val="100000"/>
              </a:lnSpc>
              <a:spcBef>
                <a:spcPts val="0"/>
              </a:spcBef>
              <a:spcAft>
                <a:spcPts val="0"/>
              </a:spcAft>
              <a:buClr>
                <a:srgbClr val="3D3D3D"/>
              </a:buClr>
              <a:buSzPts val="1600"/>
              <a:buFont typeface="Poppins Medium"/>
              <a:buChar char="●"/>
            </a:pPr>
            <a:r>
              <a:rPr i="0" lang="en" sz="1600" u="none" cap="none" strike="noStrike">
                <a:solidFill>
                  <a:srgbClr val="3D3D3D"/>
                </a:solidFill>
                <a:latin typeface="Poppins Medium"/>
                <a:ea typeface="Poppins Medium"/>
                <a:cs typeface="Poppins Medium"/>
                <a:sym typeface="Poppins Medium"/>
              </a:rPr>
              <a:t>Online purchases</a:t>
            </a:r>
            <a:endParaRPr i="0" sz="1600" u="none" cap="none" strike="noStrike">
              <a:solidFill>
                <a:srgbClr val="3D3D3D"/>
              </a:solidFill>
              <a:latin typeface="Poppins Medium"/>
              <a:ea typeface="Poppins Medium"/>
              <a:cs typeface="Poppins Medium"/>
              <a:sym typeface="Poppins Medium"/>
            </a:endParaRPr>
          </a:p>
          <a:p>
            <a:pPr indent="-330200" lvl="0" marL="457200" marR="0" rtl="0" algn="l">
              <a:lnSpc>
                <a:spcPct val="100000"/>
              </a:lnSpc>
              <a:spcBef>
                <a:spcPts val="0"/>
              </a:spcBef>
              <a:spcAft>
                <a:spcPts val="0"/>
              </a:spcAft>
              <a:buClr>
                <a:srgbClr val="3D3D3D"/>
              </a:buClr>
              <a:buSzPts val="1600"/>
              <a:buFont typeface="Poppins Medium"/>
              <a:buChar char="●"/>
            </a:pPr>
            <a:r>
              <a:rPr i="0" lang="en" sz="1600" u="none" cap="none" strike="noStrike">
                <a:solidFill>
                  <a:srgbClr val="3D3D3D"/>
                </a:solidFill>
                <a:latin typeface="Poppins Medium"/>
                <a:ea typeface="Poppins Medium"/>
                <a:cs typeface="Poppins Medium"/>
                <a:sym typeface="Poppins Medium"/>
              </a:rPr>
              <a:t>Texts</a:t>
            </a:r>
            <a:endParaRPr i="0" sz="1600" u="none" cap="none" strike="noStrike">
              <a:solidFill>
                <a:srgbClr val="3D3D3D"/>
              </a:solidFill>
              <a:latin typeface="Poppins Medium"/>
              <a:ea typeface="Poppins Medium"/>
              <a:cs typeface="Poppins Medium"/>
              <a:sym typeface="Poppins Medium"/>
            </a:endParaRPr>
          </a:p>
          <a:p>
            <a:pPr indent="-330200" lvl="0" marL="457200" marR="0" rtl="0" algn="l">
              <a:lnSpc>
                <a:spcPct val="100000"/>
              </a:lnSpc>
              <a:spcBef>
                <a:spcPts val="0"/>
              </a:spcBef>
              <a:spcAft>
                <a:spcPts val="0"/>
              </a:spcAft>
              <a:buClr>
                <a:srgbClr val="3D3D3D"/>
              </a:buClr>
              <a:buSzPts val="1600"/>
              <a:buFont typeface="Poppins Medium"/>
              <a:buChar char="●"/>
            </a:pPr>
            <a:r>
              <a:rPr i="0" lang="en" sz="1600" u="none" cap="none" strike="noStrike">
                <a:solidFill>
                  <a:srgbClr val="3D3D3D"/>
                </a:solidFill>
                <a:latin typeface="Poppins Medium"/>
                <a:ea typeface="Poppins Medium"/>
                <a:cs typeface="Poppins Medium"/>
                <a:sym typeface="Poppins Medium"/>
              </a:rPr>
              <a:t>Emails</a:t>
            </a:r>
            <a:endParaRPr i="0" sz="1600" u="none" cap="none" strike="noStrike">
              <a:solidFill>
                <a:srgbClr val="3D3D3D"/>
              </a:solidFill>
              <a:latin typeface="Poppins Medium"/>
              <a:ea typeface="Poppins Medium"/>
              <a:cs typeface="Poppins Medium"/>
              <a:sym typeface="Poppins Medium"/>
            </a:endParaRPr>
          </a:p>
        </p:txBody>
      </p:sp>
      <p:sp>
        <p:nvSpPr>
          <p:cNvPr id="379" name="Google Shape;379;p66"/>
          <p:cNvSpPr txBox="1"/>
          <p:nvPr/>
        </p:nvSpPr>
        <p:spPr>
          <a:xfrm>
            <a:off x="4770200" y="1348750"/>
            <a:ext cx="3953100" cy="285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 sz="1600" u="none" cap="none" strike="noStrike">
                <a:solidFill>
                  <a:srgbClr val="3D3D3D"/>
                </a:solidFill>
                <a:latin typeface="Poppins"/>
                <a:ea typeface="Poppins"/>
                <a:cs typeface="Poppins"/>
                <a:sym typeface="Poppins"/>
              </a:rPr>
              <a:t>Passive digital footprints</a:t>
            </a:r>
            <a:r>
              <a:rPr i="0" lang="en" sz="1600" u="none" cap="none" strike="noStrike">
                <a:solidFill>
                  <a:srgbClr val="3D3D3D"/>
                </a:solidFill>
                <a:latin typeface="Poppins"/>
                <a:ea typeface="Poppins"/>
                <a:cs typeface="Poppins"/>
                <a:sym typeface="Poppins"/>
              </a:rPr>
              <a:t> </a:t>
            </a:r>
            <a:r>
              <a:rPr i="0" lang="en" sz="1600" u="none" cap="none" strike="noStrike">
                <a:solidFill>
                  <a:srgbClr val="3D3D3D"/>
                </a:solidFill>
                <a:latin typeface="Poppins Medium"/>
                <a:ea typeface="Poppins Medium"/>
                <a:cs typeface="Poppins Medium"/>
                <a:sym typeface="Poppins Medium"/>
              </a:rPr>
              <a:t>are those that are left behind without you intending to or even knowing about:</a:t>
            </a:r>
            <a:endParaRPr i="0" sz="1600" u="none" cap="none" strike="noStrike">
              <a:solidFill>
                <a:srgbClr val="3D3D3D"/>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200"/>
              <a:buFont typeface="Arial"/>
              <a:buNone/>
            </a:pPr>
            <a:r>
              <a:rPr i="0" lang="en" sz="1600" u="none" cap="none" strike="noStrike">
                <a:solidFill>
                  <a:srgbClr val="3D3D3D"/>
                </a:solidFill>
                <a:latin typeface="Poppins Medium"/>
                <a:ea typeface="Poppins Medium"/>
                <a:cs typeface="Poppins Medium"/>
                <a:sym typeface="Poppins Medium"/>
              </a:rPr>
              <a:t> </a:t>
            </a:r>
            <a:endParaRPr i="0" sz="1600" u="none" cap="none" strike="noStrike">
              <a:solidFill>
                <a:srgbClr val="3D3D3D"/>
              </a:solidFill>
              <a:latin typeface="Poppins Medium"/>
              <a:ea typeface="Poppins Medium"/>
              <a:cs typeface="Poppins Medium"/>
              <a:sym typeface="Poppins Medium"/>
            </a:endParaRPr>
          </a:p>
          <a:p>
            <a:pPr indent="-330200" lvl="0" marL="457200" marR="0" rtl="0" algn="l">
              <a:lnSpc>
                <a:spcPct val="100000"/>
              </a:lnSpc>
              <a:spcBef>
                <a:spcPts val="0"/>
              </a:spcBef>
              <a:spcAft>
                <a:spcPts val="0"/>
              </a:spcAft>
              <a:buClr>
                <a:srgbClr val="3D3D3D"/>
              </a:buClr>
              <a:buSzPts val="1600"/>
              <a:buFont typeface="Poppins Medium"/>
              <a:buChar char="●"/>
            </a:pPr>
            <a:r>
              <a:rPr i="0" lang="en" sz="1600" u="none" cap="none" strike="noStrike">
                <a:solidFill>
                  <a:srgbClr val="3D3D3D"/>
                </a:solidFill>
                <a:latin typeface="Poppins Medium"/>
                <a:ea typeface="Poppins Medium"/>
                <a:cs typeface="Poppins Medium"/>
                <a:sym typeface="Poppins Medium"/>
              </a:rPr>
              <a:t>IP address</a:t>
            </a:r>
            <a:endParaRPr i="0" sz="1600" u="none" cap="none" strike="noStrike">
              <a:solidFill>
                <a:srgbClr val="3D3D3D"/>
              </a:solidFill>
              <a:latin typeface="Poppins Medium"/>
              <a:ea typeface="Poppins Medium"/>
              <a:cs typeface="Poppins Medium"/>
              <a:sym typeface="Poppins Medium"/>
            </a:endParaRPr>
          </a:p>
          <a:p>
            <a:pPr indent="-330200" lvl="0" marL="457200" marR="0" rtl="0" algn="l">
              <a:lnSpc>
                <a:spcPct val="100000"/>
              </a:lnSpc>
              <a:spcBef>
                <a:spcPts val="0"/>
              </a:spcBef>
              <a:spcAft>
                <a:spcPts val="0"/>
              </a:spcAft>
              <a:buClr>
                <a:srgbClr val="3D3D3D"/>
              </a:buClr>
              <a:buSzPts val="1600"/>
              <a:buFont typeface="Poppins Medium"/>
              <a:buChar char="●"/>
            </a:pPr>
            <a:r>
              <a:rPr i="0" lang="en" sz="1600" u="none" cap="none" strike="noStrike">
                <a:solidFill>
                  <a:srgbClr val="3D3D3D"/>
                </a:solidFill>
                <a:latin typeface="Poppins Medium"/>
                <a:ea typeface="Poppins Medium"/>
                <a:cs typeface="Poppins Medium"/>
                <a:sym typeface="Poppins Medium"/>
              </a:rPr>
              <a:t>Browsing history</a:t>
            </a:r>
            <a:endParaRPr i="0" sz="1600" u="none" cap="none" strike="noStrike">
              <a:solidFill>
                <a:srgbClr val="3D3D3D"/>
              </a:solidFill>
              <a:latin typeface="Poppins Medium"/>
              <a:ea typeface="Poppins Medium"/>
              <a:cs typeface="Poppins Medium"/>
              <a:sym typeface="Poppins Medium"/>
            </a:endParaRPr>
          </a:p>
          <a:p>
            <a:pPr indent="-330200" lvl="0" marL="457200" marR="0" rtl="0" algn="l">
              <a:lnSpc>
                <a:spcPct val="100000"/>
              </a:lnSpc>
              <a:spcBef>
                <a:spcPts val="0"/>
              </a:spcBef>
              <a:spcAft>
                <a:spcPts val="0"/>
              </a:spcAft>
              <a:buClr>
                <a:srgbClr val="3D3D3D"/>
              </a:buClr>
              <a:buSzPts val="1600"/>
              <a:buFont typeface="Poppins Medium"/>
              <a:buChar char="●"/>
            </a:pPr>
            <a:r>
              <a:rPr i="0" lang="en" sz="1600" u="none" cap="none" strike="noStrike">
                <a:solidFill>
                  <a:srgbClr val="3D3D3D"/>
                </a:solidFill>
                <a:latin typeface="Poppins Medium"/>
                <a:ea typeface="Poppins Medium"/>
                <a:cs typeface="Poppins Medium"/>
                <a:sym typeface="Poppins Medium"/>
              </a:rPr>
              <a:t>Pictures of you posted by others</a:t>
            </a:r>
            <a:endParaRPr i="0" sz="1600" u="none" cap="none" strike="noStrike">
              <a:solidFill>
                <a:srgbClr val="3D3D3D"/>
              </a:solidFill>
              <a:latin typeface="Poppins Medium"/>
              <a:ea typeface="Poppins Medium"/>
              <a:cs typeface="Poppins Medium"/>
              <a:sym typeface="Poppins Medium"/>
            </a:endParaRPr>
          </a:p>
          <a:p>
            <a:pPr indent="-330200" lvl="0" marL="457200" marR="0" rtl="0" algn="l">
              <a:lnSpc>
                <a:spcPct val="100000"/>
              </a:lnSpc>
              <a:spcBef>
                <a:spcPts val="0"/>
              </a:spcBef>
              <a:spcAft>
                <a:spcPts val="0"/>
              </a:spcAft>
              <a:buClr>
                <a:srgbClr val="3D3D3D"/>
              </a:buClr>
              <a:buSzPts val="1600"/>
              <a:buFont typeface="Poppins Medium"/>
              <a:buChar char="●"/>
            </a:pPr>
            <a:r>
              <a:rPr i="0" lang="en" sz="1600" u="none" cap="none" strike="noStrike">
                <a:solidFill>
                  <a:srgbClr val="3D3D3D"/>
                </a:solidFill>
                <a:latin typeface="Poppins Medium"/>
                <a:ea typeface="Poppins Medium"/>
                <a:cs typeface="Poppins Medium"/>
                <a:sym typeface="Poppins Medium"/>
              </a:rPr>
              <a:t>Social media posts by others that you are tagged in</a:t>
            </a:r>
            <a:endParaRPr i="0" sz="1600" u="none" cap="none" strike="noStrike">
              <a:solidFill>
                <a:srgbClr val="3D3D3D"/>
              </a:solidFill>
              <a:latin typeface="Poppins Medium"/>
              <a:ea typeface="Poppins Medium"/>
              <a:cs typeface="Poppins Medium"/>
              <a:sym typeface="Poppins Medium"/>
            </a:endParaRPr>
          </a:p>
          <a:p>
            <a:pPr indent="-330200" lvl="0" marL="457200" marR="0" rtl="0" algn="l">
              <a:lnSpc>
                <a:spcPct val="100000"/>
              </a:lnSpc>
              <a:spcBef>
                <a:spcPts val="0"/>
              </a:spcBef>
              <a:spcAft>
                <a:spcPts val="0"/>
              </a:spcAft>
              <a:buClr>
                <a:srgbClr val="3D3D3D"/>
              </a:buClr>
              <a:buSzPts val="1600"/>
              <a:buFont typeface="Poppins Medium"/>
              <a:buChar char="●"/>
            </a:pPr>
            <a:r>
              <a:rPr i="0" lang="en" sz="1600" u="none" cap="none" strike="noStrike">
                <a:solidFill>
                  <a:srgbClr val="3D3D3D"/>
                </a:solidFill>
                <a:latin typeface="Poppins Medium"/>
                <a:ea typeface="Poppins Medium"/>
                <a:cs typeface="Poppins Medium"/>
                <a:sym typeface="Poppins Medium"/>
              </a:rPr>
              <a:t>Make, model, and type of devices you use online</a:t>
            </a:r>
            <a:endParaRPr i="0" sz="1600" u="none" cap="none" strike="noStrike">
              <a:solidFill>
                <a:srgbClr val="3D3D3D"/>
              </a:solidFill>
              <a:latin typeface="Poppins Medium"/>
              <a:ea typeface="Poppins Medium"/>
              <a:cs typeface="Poppins Medium"/>
              <a:sym typeface="Poppins Medium"/>
            </a:endParaRPr>
          </a:p>
        </p:txBody>
      </p:sp>
      <p:cxnSp>
        <p:nvCxnSpPr>
          <p:cNvPr id="380" name="Google Shape;380;p66"/>
          <p:cNvCxnSpPr/>
          <p:nvPr/>
        </p:nvCxnSpPr>
        <p:spPr>
          <a:xfrm>
            <a:off x="4492625" y="1404950"/>
            <a:ext cx="0" cy="2942700"/>
          </a:xfrm>
          <a:prstGeom prst="straightConnector1">
            <a:avLst/>
          </a:prstGeom>
          <a:noFill/>
          <a:ln cap="flat" cmpd="sng" w="38100">
            <a:solidFill>
              <a:srgbClr val="DECEEF"/>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7"/>
          <p:cNvSpPr txBox="1"/>
          <p:nvPr>
            <p:ph idx="1" type="body"/>
          </p:nvPr>
        </p:nvSpPr>
        <p:spPr>
          <a:xfrm>
            <a:off x="540299" y="1275885"/>
            <a:ext cx="7904100" cy="3223800"/>
          </a:xfrm>
          <a:prstGeom prst="rect">
            <a:avLst/>
          </a:prstGeom>
          <a:noFill/>
          <a:ln>
            <a:noFill/>
          </a:ln>
        </p:spPr>
        <p:txBody>
          <a:bodyPr anchorCtr="0" anchor="t" bIns="91425" lIns="91425" spcFirstLastPara="1" rIns="91425" wrap="square" tIns="91425">
            <a:normAutofit fontScale="92500" lnSpcReduction="20000"/>
          </a:bodyPr>
          <a:lstStyle/>
          <a:p>
            <a:pPr indent="-342899" lvl="0" marL="457200" rtl="0" algn="l">
              <a:lnSpc>
                <a:spcPct val="125000"/>
              </a:lnSpc>
              <a:spcBef>
                <a:spcPts val="0"/>
              </a:spcBef>
              <a:spcAft>
                <a:spcPts val="0"/>
              </a:spcAft>
              <a:buClr>
                <a:srgbClr val="3D3D3D"/>
              </a:buClr>
              <a:buSzPct val="108107"/>
              <a:buChar char="●"/>
            </a:pPr>
            <a:r>
              <a:rPr b="1" lang="en"/>
              <a:t>Reputation</a:t>
            </a:r>
            <a:r>
              <a:rPr lang="en"/>
              <a:t> (example: joining a Facebook group can affect how people think about you).</a:t>
            </a:r>
            <a:endParaRPr/>
          </a:p>
          <a:p>
            <a:pPr indent="-342899" lvl="0" marL="457200" rtl="0" algn="l">
              <a:lnSpc>
                <a:spcPct val="125000"/>
              </a:lnSpc>
              <a:spcBef>
                <a:spcPts val="0"/>
              </a:spcBef>
              <a:spcAft>
                <a:spcPts val="0"/>
              </a:spcAft>
              <a:buClr>
                <a:srgbClr val="3D3D3D"/>
              </a:buClr>
              <a:buSzPct val="108107"/>
              <a:buChar char="●"/>
            </a:pPr>
            <a:r>
              <a:rPr b="1" lang="en"/>
              <a:t>Job prospects</a:t>
            </a:r>
            <a:r>
              <a:rPr lang="en"/>
              <a:t> (example: a photo of you on social media may influence an employer’s opinion of you).</a:t>
            </a:r>
            <a:endParaRPr/>
          </a:p>
          <a:p>
            <a:pPr indent="-342899" lvl="0" marL="457200" rtl="0" algn="l">
              <a:lnSpc>
                <a:spcPct val="125000"/>
              </a:lnSpc>
              <a:spcBef>
                <a:spcPts val="0"/>
              </a:spcBef>
              <a:spcAft>
                <a:spcPts val="0"/>
              </a:spcAft>
              <a:buClr>
                <a:srgbClr val="3D3D3D"/>
              </a:buClr>
              <a:buSzPct val="108107"/>
              <a:buChar char="●"/>
            </a:pPr>
            <a:r>
              <a:rPr b="1" lang="en"/>
              <a:t>Security</a:t>
            </a:r>
            <a:r>
              <a:rPr lang="en"/>
              <a:t> (your footprint may show your vulnerabilities to bad actors online).</a:t>
            </a:r>
            <a:endParaRPr/>
          </a:p>
          <a:p>
            <a:pPr indent="-342899" lvl="0" marL="457200" rtl="0" algn="l">
              <a:lnSpc>
                <a:spcPct val="125000"/>
              </a:lnSpc>
              <a:spcBef>
                <a:spcPts val="0"/>
              </a:spcBef>
              <a:spcAft>
                <a:spcPts val="0"/>
              </a:spcAft>
              <a:buClr>
                <a:srgbClr val="3D3D3D"/>
              </a:buClr>
              <a:buSzPct val="108107"/>
              <a:buChar char="●"/>
            </a:pPr>
            <a:r>
              <a:rPr b="1" lang="en"/>
              <a:t>Perspective</a:t>
            </a:r>
            <a:r>
              <a:rPr lang="en"/>
              <a:t> (what you do online can result in narrowing the kinds of ads, news, and information that are recommended to you).</a:t>
            </a:r>
            <a:endParaRPr/>
          </a:p>
          <a:p>
            <a:pPr indent="-342899" lvl="0" marL="457200" rtl="0" algn="l">
              <a:lnSpc>
                <a:spcPct val="125000"/>
              </a:lnSpc>
              <a:spcBef>
                <a:spcPts val="0"/>
              </a:spcBef>
              <a:spcAft>
                <a:spcPts val="0"/>
              </a:spcAft>
              <a:buClr>
                <a:srgbClr val="3D3D3D"/>
              </a:buClr>
              <a:buSzPct val="108107"/>
              <a:buChar char="●"/>
            </a:pPr>
            <a:r>
              <a:rPr b="1" lang="en"/>
              <a:t>Privacy</a:t>
            </a:r>
            <a:r>
              <a:rPr lang="en"/>
              <a:t> (example: you being tagged on a post may show things you don’t want others to know).</a:t>
            </a:r>
            <a:endParaRPr/>
          </a:p>
          <a:p>
            <a:pPr indent="-228600" lvl="0" marL="457200" rtl="0" algn="l">
              <a:lnSpc>
                <a:spcPct val="125000"/>
              </a:lnSpc>
              <a:spcBef>
                <a:spcPts val="0"/>
              </a:spcBef>
              <a:spcAft>
                <a:spcPts val="0"/>
              </a:spcAft>
              <a:buClr>
                <a:srgbClr val="3D3D3D"/>
              </a:buClr>
              <a:buSzPct val="108107"/>
              <a:buNone/>
            </a:pPr>
            <a:r>
              <a:t/>
            </a:r>
            <a:endParaRPr/>
          </a:p>
        </p:txBody>
      </p:sp>
      <p:sp>
        <p:nvSpPr>
          <p:cNvPr id="386" name="Google Shape;386;p67"/>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rgbClr val="1D033E"/>
              </a:buClr>
              <a:buSzPct val="111111"/>
              <a:buNone/>
            </a:pPr>
            <a:r>
              <a:rPr lang="en"/>
              <a:t>The Impact of Your Digital Footprint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8"/>
          <p:cNvSpPr txBox="1"/>
          <p:nvPr>
            <p:ph type="title"/>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Explore!</a:t>
            </a:r>
            <a:endParaRPr/>
          </a:p>
        </p:txBody>
      </p:sp>
      <p:sp>
        <p:nvSpPr>
          <p:cNvPr id="392" name="Google Shape;392;p68"/>
          <p:cNvSpPr txBox="1"/>
          <p:nvPr>
            <p:ph idx="1" type="body"/>
          </p:nvPr>
        </p:nvSpPr>
        <p:spPr>
          <a:xfrm>
            <a:off x="4179100" y="552900"/>
            <a:ext cx="4731600" cy="4037700"/>
          </a:xfrm>
          <a:prstGeom prst="rect">
            <a:avLst/>
          </a:prstGeom>
          <a:noFill/>
          <a:ln>
            <a:noFill/>
          </a:ln>
        </p:spPr>
        <p:txBody>
          <a:bodyPr anchorCtr="0" anchor="t" bIns="91425" lIns="91425" spcFirstLastPara="1" rIns="91425" wrap="square" tIns="91425">
            <a:normAutofit/>
          </a:bodyPr>
          <a:lstStyle/>
          <a:p>
            <a:pPr indent="0" lvl="0" marL="0" rtl="0" algn="l">
              <a:lnSpc>
                <a:spcPct val="125000"/>
              </a:lnSpc>
              <a:spcBef>
                <a:spcPts val="0"/>
              </a:spcBef>
              <a:spcAft>
                <a:spcPts val="0"/>
              </a:spcAft>
              <a:buSzPts val="1800"/>
              <a:buNone/>
            </a:pPr>
            <a:r>
              <a:rPr lang="en" u="sng">
                <a:solidFill>
                  <a:schemeClr val="hlink"/>
                </a:solidFill>
                <a:hlinkClick r:id="rId3"/>
              </a:rPr>
              <a:t>https://tinyurl.com/intro-social-media</a:t>
            </a:r>
            <a:r>
              <a:rPr lang="en">
                <a:solidFill>
                  <a:schemeClr val="accent1"/>
                </a:solidFill>
              </a:rPr>
              <a:t> </a:t>
            </a:r>
            <a:endParaRPr>
              <a:solidFill>
                <a:schemeClr val="accent1"/>
              </a:solidFill>
            </a:endParaRPr>
          </a:p>
        </p:txBody>
      </p:sp>
      <p:sp>
        <p:nvSpPr>
          <p:cNvPr id="393" name="Google Shape;393;p68"/>
          <p:cNvSpPr/>
          <p:nvPr/>
        </p:nvSpPr>
        <p:spPr>
          <a:xfrm>
            <a:off x="291000" y="2421075"/>
            <a:ext cx="3327600" cy="2368500"/>
          </a:xfrm>
          <a:prstGeom prst="roundRect">
            <a:avLst>
              <a:gd fmla="val 2557" name="adj"/>
            </a:avLst>
          </a:prstGeom>
          <a:solidFill>
            <a:srgbClr val="DECE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Medium"/>
              <a:ea typeface="Poppins Medium"/>
              <a:cs typeface="Poppins Medium"/>
              <a:sym typeface="Poppins Medium"/>
            </a:endParaRPr>
          </a:p>
        </p:txBody>
      </p:sp>
      <p:sp>
        <p:nvSpPr>
          <p:cNvPr id="394" name="Google Shape;394;p68"/>
          <p:cNvSpPr txBox="1"/>
          <p:nvPr/>
        </p:nvSpPr>
        <p:spPr>
          <a:xfrm>
            <a:off x="966825" y="2631300"/>
            <a:ext cx="1941600" cy="441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1500">
                <a:solidFill>
                  <a:srgbClr val="1D033E"/>
                </a:solidFill>
                <a:latin typeface="Poppins"/>
                <a:ea typeface="Poppins"/>
                <a:cs typeface="Poppins"/>
                <a:sym typeface="Poppins"/>
              </a:rPr>
              <a:t>Alternate Activity</a:t>
            </a:r>
            <a:endParaRPr b="1" sz="1500">
              <a:solidFill>
                <a:srgbClr val="1D033E"/>
              </a:solidFill>
              <a:latin typeface="Poppins"/>
              <a:ea typeface="Poppins"/>
              <a:cs typeface="Poppins"/>
              <a:sym typeface="Poppins"/>
            </a:endParaRPr>
          </a:p>
        </p:txBody>
      </p:sp>
      <p:pic>
        <p:nvPicPr>
          <p:cNvPr id="395" name="Google Shape;395;p68" title="DSH Curriculum Icons Alt Activity.png"/>
          <p:cNvPicPr preferRelativeResize="0"/>
          <p:nvPr/>
        </p:nvPicPr>
        <p:blipFill>
          <a:blip r:embed="rId4">
            <a:alphaModFix/>
          </a:blip>
          <a:stretch>
            <a:fillRect/>
          </a:stretch>
        </p:blipFill>
        <p:spPr>
          <a:xfrm>
            <a:off x="359825" y="2501550"/>
            <a:ext cx="697300" cy="700800"/>
          </a:xfrm>
          <a:prstGeom prst="rect">
            <a:avLst/>
          </a:prstGeom>
          <a:noFill/>
          <a:ln>
            <a:noFill/>
          </a:ln>
        </p:spPr>
      </p:pic>
      <p:sp>
        <p:nvSpPr>
          <p:cNvPr id="396" name="Google Shape;396;p68"/>
          <p:cNvSpPr txBox="1"/>
          <p:nvPr/>
        </p:nvSpPr>
        <p:spPr>
          <a:xfrm>
            <a:off x="427750" y="3202350"/>
            <a:ext cx="2835900" cy="15180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1D033E"/>
                </a:solidFill>
                <a:latin typeface="Poppins Medium"/>
                <a:ea typeface="Poppins Medium"/>
                <a:cs typeface="Poppins Medium"/>
                <a:sym typeface="Poppins Medium"/>
              </a:rPr>
              <a:t>Interested in exploring Linkedin instead? See the link below for tutorials!</a:t>
            </a:r>
            <a:br>
              <a:rPr lang="en" sz="1500">
                <a:solidFill>
                  <a:srgbClr val="1D033E"/>
                </a:solidFill>
                <a:latin typeface="Poppins Medium"/>
                <a:ea typeface="Poppins Medium"/>
                <a:cs typeface="Poppins Medium"/>
                <a:sym typeface="Poppins Medium"/>
              </a:rPr>
            </a:br>
            <a:endParaRPr sz="1500">
              <a:solidFill>
                <a:srgbClr val="1D033E"/>
              </a:solidFill>
              <a:latin typeface="Poppins Medium"/>
              <a:ea typeface="Poppins Medium"/>
              <a:cs typeface="Poppins Medium"/>
              <a:sym typeface="Poppins Medium"/>
            </a:endParaRPr>
          </a:p>
          <a:p>
            <a:pPr indent="0" lvl="0" marL="0" rtl="0" algn="l">
              <a:spcBef>
                <a:spcPts val="0"/>
              </a:spcBef>
              <a:spcAft>
                <a:spcPts val="0"/>
              </a:spcAft>
              <a:buNone/>
            </a:pPr>
            <a:r>
              <a:rPr b="1" lang="en" sz="1500" u="sng">
                <a:solidFill>
                  <a:schemeClr val="hlink"/>
                </a:solidFill>
                <a:latin typeface="Poppins"/>
                <a:ea typeface="Poppins"/>
                <a:cs typeface="Poppins"/>
                <a:sym typeface="Poppins"/>
                <a:hlinkClick r:id="rId5"/>
              </a:rPr>
              <a:t>tinyurl.com/linkedin-learn</a:t>
            </a:r>
            <a:endParaRPr b="1" sz="1500">
              <a:solidFill>
                <a:srgbClr val="1D033E"/>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0" name="Shape 400"/>
        <p:cNvGrpSpPr/>
        <p:nvPr/>
      </p:nvGrpSpPr>
      <p:grpSpPr>
        <a:xfrm>
          <a:off x="0" y="0"/>
          <a:ext cx="0" cy="0"/>
          <a:chOff x="0" y="0"/>
          <a:chExt cx="0" cy="0"/>
        </a:xfrm>
      </p:grpSpPr>
      <p:sp>
        <p:nvSpPr>
          <p:cNvPr id="401" name="Google Shape;401;p69"/>
          <p:cNvSpPr txBox="1"/>
          <p:nvPr>
            <p:ph type="title"/>
          </p:nvPr>
        </p:nvSpPr>
        <p:spPr>
          <a:xfrm>
            <a:off x="540300" y="445025"/>
            <a:ext cx="8086500" cy="1131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
              <a:t>Adding Contacts</a:t>
            </a:r>
            <a:endParaRPr/>
          </a:p>
        </p:txBody>
      </p:sp>
      <p:sp>
        <p:nvSpPr>
          <p:cNvPr id="402" name="Google Shape;402;p69"/>
          <p:cNvSpPr txBox="1"/>
          <p:nvPr>
            <p:ph idx="1" type="body"/>
          </p:nvPr>
        </p:nvSpPr>
        <p:spPr>
          <a:xfrm>
            <a:off x="540300" y="1268875"/>
            <a:ext cx="7904100" cy="3756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rgbClr val="333333"/>
                </a:solidFill>
              </a:rPr>
              <a:t>You can use social media to contact and stay in touch with people that you know. For safety reasons, it's advised to connect only with those you know personally. </a:t>
            </a:r>
            <a:endParaRPr>
              <a:solidFill>
                <a:srgbClr val="333333"/>
              </a:solidFill>
            </a:endParaRPr>
          </a:p>
          <a:p>
            <a:pPr indent="0" lvl="0" marL="0" rtl="0" algn="l">
              <a:lnSpc>
                <a:spcPct val="115000"/>
              </a:lnSpc>
              <a:spcBef>
                <a:spcPts val="0"/>
              </a:spcBef>
              <a:spcAft>
                <a:spcPts val="0"/>
              </a:spcAft>
              <a:buNone/>
            </a:pPr>
            <a:r>
              <a:t/>
            </a:r>
            <a:endParaRPr>
              <a:solidFill>
                <a:srgbClr val="333333"/>
              </a:solidFill>
            </a:endParaRPr>
          </a:p>
          <a:p>
            <a:pPr indent="-342900" lvl="0" marL="457200" rtl="0" algn="l">
              <a:lnSpc>
                <a:spcPct val="115000"/>
              </a:lnSpc>
              <a:spcBef>
                <a:spcPts val="0"/>
              </a:spcBef>
              <a:spcAft>
                <a:spcPts val="0"/>
              </a:spcAft>
              <a:buClr>
                <a:srgbClr val="333333"/>
              </a:buClr>
              <a:buSzPts val="1800"/>
              <a:buAutoNum type="arabicPeriod"/>
            </a:pPr>
            <a:r>
              <a:rPr lang="en">
                <a:solidFill>
                  <a:srgbClr val="333333"/>
                </a:solidFill>
              </a:rPr>
              <a:t>After you’ve logged into your chosen social media platform, </a:t>
            </a:r>
            <a:r>
              <a:rPr b="1" lang="en">
                <a:solidFill>
                  <a:srgbClr val="333333"/>
                </a:solidFill>
                <a:latin typeface="Poppins"/>
                <a:ea typeface="Poppins"/>
                <a:cs typeface="Poppins"/>
                <a:sym typeface="Poppins"/>
              </a:rPr>
              <a:t>find the search bar</a:t>
            </a:r>
            <a:r>
              <a:rPr lang="en">
                <a:solidFill>
                  <a:srgbClr val="333333"/>
                </a:solidFill>
              </a:rPr>
              <a:t>. </a:t>
            </a:r>
            <a:endParaRPr>
              <a:solidFill>
                <a:srgbClr val="333333"/>
              </a:solidFill>
            </a:endParaRPr>
          </a:p>
          <a:p>
            <a:pPr indent="-342900" lvl="0" marL="457200" rtl="0" algn="l">
              <a:lnSpc>
                <a:spcPct val="115000"/>
              </a:lnSpc>
              <a:spcBef>
                <a:spcPts val="0"/>
              </a:spcBef>
              <a:spcAft>
                <a:spcPts val="0"/>
              </a:spcAft>
              <a:buClr>
                <a:srgbClr val="333333"/>
              </a:buClr>
              <a:buSzPts val="1800"/>
              <a:buAutoNum type="arabicPeriod"/>
            </a:pPr>
            <a:r>
              <a:rPr b="1" lang="en">
                <a:solidFill>
                  <a:srgbClr val="333333"/>
                </a:solidFill>
                <a:latin typeface="Poppins"/>
                <a:ea typeface="Poppins"/>
                <a:cs typeface="Poppins"/>
                <a:sym typeface="Poppins"/>
              </a:rPr>
              <a:t>Think of a friend or family member</a:t>
            </a:r>
            <a:r>
              <a:rPr lang="en">
                <a:solidFill>
                  <a:srgbClr val="333333"/>
                </a:solidFill>
              </a:rPr>
              <a:t> you’d like to connect with on this platform and </a:t>
            </a:r>
            <a:r>
              <a:rPr b="1" lang="en">
                <a:solidFill>
                  <a:srgbClr val="333333"/>
                </a:solidFill>
                <a:latin typeface="Poppins"/>
                <a:ea typeface="Poppins"/>
                <a:cs typeface="Poppins"/>
                <a:sym typeface="Poppins"/>
              </a:rPr>
              <a:t>type in their name</a:t>
            </a:r>
            <a:r>
              <a:rPr lang="en">
                <a:solidFill>
                  <a:srgbClr val="333333"/>
                </a:solidFill>
              </a:rPr>
              <a:t>. </a:t>
            </a:r>
            <a:endParaRPr>
              <a:solidFill>
                <a:srgbClr val="333333"/>
              </a:solidFill>
            </a:endParaRPr>
          </a:p>
          <a:p>
            <a:pPr indent="-342900" lvl="0" marL="457200" rtl="0" algn="l">
              <a:lnSpc>
                <a:spcPct val="115000"/>
              </a:lnSpc>
              <a:spcBef>
                <a:spcPts val="0"/>
              </a:spcBef>
              <a:spcAft>
                <a:spcPts val="0"/>
              </a:spcAft>
              <a:buClr>
                <a:srgbClr val="333333"/>
              </a:buClr>
              <a:buSzPts val="1800"/>
              <a:buAutoNum type="arabicPeriod"/>
            </a:pPr>
            <a:r>
              <a:rPr lang="en">
                <a:solidFill>
                  <a:srgbClr val="333333"/>
                </a:solidFill>
              </a:rPr>
              <a:t>If they have an account, identify them by their profile photo, but verify carefully as many accounts share the same name. </a:t>
            </a:r>
            <a:endParaRPr>
              <a:solidFill>
                <a:srgbClr val="33333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6" name="Shape 406"/>
        <p:cNvGrpSpPr/>
        <p:nvPr/>
      </p:nvGrpSpPr>
      <p:grpSpPr>
        <a:xfrm>
          <a:off x="0" y="0"/>
          <a:ext cx="0" cy="0"/>
          <a:chOff x="0" y="0"/>
          <a:chExt cx="0" cy="0"/>
        </a:xfrm>
      </p:grpSpPr>
      <p:sp>
        <p:nvSpPr>
          <p:cNvPr id="407" name="Google Shape;407;p70"/>
          <p:cNvSpPr txBox="1"/>
          <p:nvPr>
            <p:ph type="title"/>
          </p:nvPr>
        </p:nvSpPr>
        <p:spPr>
          <a:xfrm>
            <a:off x="540300" y="445025"/>
            <a:ext cx="7472100" cy="1131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
              <a:t>Joining Groups</a:t>
            </a:r>
            <a:endParaRPr/>
          </a:p>
        </p:txBody>
      </p:sp>
      <p:sp>
        <p:nvSpPr>
          <p:cNvPr id="408" name="Google Shape;408;p70"/>
          <p:cNvSpPr txBox="1"/>
          <p:nvPr>
            <p:ph idx="1" type="body"/>
          </p:nvPr>
        </p:nvSpPr>
        <p:spPr>
          <a:xfrm>
            <a:off x="540299" y="1326185"/>
            <a:ext cx="7904100" cy="32238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solidFill>
                  <a:srgbClr val="333333"/>
                </a:solidFill>
              </a:rPr>
              <a:t>Some social media platforms, like Facebook, have groups you can join or create based on common interests. Remember the safety and privacy advice we’ve covered as you engage in these groups. </a:t>
            </a:r>
            <a:endParaRPr>
              <a:solidFill>
                <a:srgbClr val="333333"/>
              </a:solidFill>
            </a:endParaRPr>
          </a:p>
          <a:p>
            <a:pPr indent="0" lvl="0" marL="0" rtl="0" algn="l">
              <a:lnSpc>
                <a:spcPct val="100000"/>
              </a:lnSpc>
              <a:spcBef>
                <a:spcPts val="0"/>
              </a:spcBef>
              <a:spcAft>
                <a:spcPts val="0"/>
              </a:spcAft>
              <a:buNone/>
            </a:pPr>
            <a:r>
              <a:t/>
            </a:r>
            <a:endParaRPr>
              <a:solidFill>
                <a:srgbClr val="333333"/>
              </a:solidFill>
            </a:endParaRPr>
          </a:p>
          <a:p>
            <a:pPr indent="-342900" lvl="0" marL="457200" rtl="0" algn="l">
              <a:lnSpc>
                <a:spcPct val="125000"/>
              </a:lnSpc>
              <a:spcBef>
                <a:spcPts val="0"/>
              </a:spcBef>
              <a:spcAft>
                <a:spcPts val="0"/>
              </a:spcAft>
              <a:buSzPts val="1800"/>
              <a:buAutoNum type="arabicPeriod"/>
            </a:pPr>
            <a:r>
              <a:rPr lang="en"/>
              <a:t>After logging onto Facebook, click </a:t>
            </a:r>
            <a:r>
              <a:rPr b="1" lang="en">
                <a:latin typeface="Poppins"/>
                <a:ea typeface="Poppins"/>
                <a:cs typeface="Poppins"/>
                <a:sym typeface="Poppins"/>
              </a:rPr>
              <a:t>Groups</a:t>
            </a:r>
            <a:r>
              <a:rPr lang="en"/>
              <a:t> in the left menu of your Feed.</a:t>
            </a:r>
            <a:endParaRPr/>
          </a:p>
          <a:p>
            <a:pPr indent="-342900" lvl="0" marL="457200" rtl="0" algn="l">
              <a:spcBef>
                <a:spcPts val="0"/>
              </a:spcBef>
              <a:spcAft>
                <a:spcPts val="0"/>
              </a:spcAft>
              <a:buSzPts val="1800"/>
              <a:buAutoNum type="arabicPeriod"/>
            </a:pPr>
            <a:r>
              <a:rPr lang="en"/>
              <a:t>In the search bar at the top, type in a topic of interest to explore related groups.</a:t>
            </a:r>
            <a:endParaRPr/>
          </a:p>
          <a:p>
            <a:pPr indent="-342900" lvl="0" marL="457200" rtl="0" algn="l">
              <a:spcBef>
                <a:spcPts val="0"/>
              </a:spcBef>
              <a:spcAft>
                <a:spcPts val="0"/>
              </a:spcAft>
              <a:buSzPts val="1800"/>
              <a:buAutoNum type="arabicPeriod"/>
            </a:pPr>
            <a:r>
              <a:rPr lang="en"/>
              <a:t>Select the group and then click </a:t>
            </a:r>
            <a:r>
              <a:rPr b="1" lang="en">
                <a:latin typeface="Poppins"/>
                <a:ea typeface="Poppins"/>
                <a:cs typeface="Poppins"/>
                <a:sym typeface="Poppins"/>
              </a:rPr>
              <a:t>+ Join group</a:t>
            </a:r>
            <a:r>
              <a:rPr lang="en"/>
              <a:t> below the cover photo. An administrator may need to grant access.</a:t>
            </a:r>
            <a:endParaRPr/>
          </a:p>
        </p:txBody>
      </p:sp>
      <p:sp>
        <p:nvSpPr>
          <p:cNvPr id="409" name="Google Shape;409;p70"/>
          <p:cNvSpPr txBox="1"/>
          <p:nvPr/>
        </p:nvSpPr>
        <p:spPr>
          <a:xfrm>
            <a:off x="540300" y="4549975"/>
            <a:ext cx="5800500" cy="1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Poppins Medium"/>
                <a:ea typeface="Poppins Medium"/>
                <a:cs typeface="Poppins Medium"/>
                <a:sym typeface="Poppins Medium"/>
              </a:rPr>
              <a:t>Source: </a:t>
            </a:r>
            <a:r>
              <a:rPr lang="en" sz="800">
                <a:solidFill>
                  <a:schemeClr val="dk1"/>
                </a:solidFill>
                <a:latin typeface="Poppins"/>
                <a:ea typeface="Poppins"/>
                <a:cs typeface="Poppins"/>
                <a:sym typeface="Poppins"/>
              </a:rPr>
              <a:t>https://www.facebook.com/help/103763583048280?cms_platform=www&amp;helpref=platform_switcher</a:t>
            </a:r>
            <a:endParaRPr sz="800">
              <a:solidFill>
                <a:schemeClr val="dk1"/>
              </a:solidFill>
              <a:latin typeface="Poppins Medium"/>
              <a:ea typeface="Poppins Medium"/>
              <a:cs typeface="Poppins Medium"/>
              <a:sym typeface="Poppins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3" name="Shape 413"/>
        <p:cNvGrpSpPr/>
        <p:nvPr/>
      </p:nvGrpSpPr>
      <p:grpSpPr>
        <a:xfrm>
          <a:off x="0" y="0"/>
          <a:ext cx="0" cy="0"/>
          <a:chOff x="0" y="0"/>
          <a:chExt cx="0" cy="0"/>
        </a:xfrm>
      </p:grpSpPr>
      <p:sp>
        <p:nvSpPr>
          <p:cNvPr id="414" name="Google Shape;414;p71"/>
          <p:cNvSpPr txBox="1"/>
          <p:nvPr>
            <p:ph type="title"/>
          </p:nvPr>
        </p:nvSpPr>
        <p:spPr>
          <a:xfrm>
            <a:off x="540300" y="445025"/>
            <a:ext cx="6166800" cy="743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
              <a:t>LinkedIn</a:t>
            </a:r>
            <a:endParaRPr/>
          </a:p>
        </p:txBody>
      </p:sp>
      <p:sp>
        <p:nvSpPr>
          <p:cNvPr id="415" name="Google Shape;415;p71"/>
          <p:cNvSpPr txBox="1"/>
          <p:nvPr>
            <p:ph idx="1" type="body"/>
          </p:nvPr>
        </p:nvSpPr>
        <p:spPr>
          <a:xfrm>
            <a:off x="540300" y="1257300"/>
            <a:ext cx="8159100" cy="32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LinkedIn is the </a:t>
            </a:r>
            <a:r>
              <a:rPr b="1" lang="en">
                <a:latin typeface="Poppins"/>
                <a:ea typeface="Poppins"/>
                <a:cs typeface="Poppins"/>
                <a:sym typeface="Poppins"/>
              </a:rPr>
              <a:t>world's largest professional network on the internet</a:t>
            </a:r>
            <a:r>
              <a:rPr lang="en"/>
              <a:t>. </a:t>
            </a:r>
            <a:br>
              <a:rPr lang="en"/>
            </a:br>
            <a:r>
              <a:rPr lang="en"/>
              <a:t>You can use LinkedIn to:</a:t>
            </a:r>
            <a:endParaRPr/>
          </a:p>
          <a:p>
            <a:pPr indent="-342900" lvl="0" marL="457200" rtl="0" algn="l">
              <a:spcBef>
                <a:spcPts val="0"/>
              </a:spcBef>
              <a:spcAft>
                <a:spcPts val="0"/>
              </a:spcAft>
              <a:buSzPts val="1800"/>
              <a:buChar char="●"/>
            </a:pPr>
            <a:r>
              <a:rPr lang="en"/>
              <a:t>find the right job or internship</a:t>
            </a:r>
            <a:endParaRPr/>
          </a:p>
          <a:p>
            <a:pPr indent="-342900" lvl="0" marL="457200" rtl="0" algn="l">
              <a:spcBef>
                <a:spcPts val="0"/>
              </a:spcBef>
              <a:spcAft>
                <a:spcPts val="0"/>
              </a:spcAft>
              <a:buSzPts val="1800"/>
              <a:buChar char="●"/>
            </a:pPr>
            <a:r>
              <a:rPr lang="en"/>
              <a:t>connect and strengthen professional relationships</a:t>
            </a:r>
            <a:endParaRPr/>
          </a:p>
          <a:p>
            <a:pPr indent="-342900" lvl="0" marL="457200" rtl="0" algn="l">
              <a:spcBef>
                <a:spcPts val="0"/>
              </a:spcBef>
              <a:spcAft>
                <a:spcPts val="0"/>
              </a:spcAft>
              <a:buSzPts val="1800"/>
              <a:buChar char="●"/>
            </a:pPr>
            <a:r>
              <a:rPr lang="en"/>
              <a:t>learn the skills you need to succeed in your career</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A complete LinkedIn profile can help you connect with opportunities by showcasing your unique professional story through experience, skills, and education. </a:t>
            </a:r>
            <a:endParaRPr/>
          </a:p>
        </p:txBody>
      </p:sp>
      <p:sp>
        <p:nvSpPr>
          <p:cNvPr id="416" name="Google Shape;416;p71"/>
          <p:cNvSpPr txBox="1"/>
          <p:nvPr/>
        </p:nvSpPr>
        <p:spPr>
          <a:xfrm>
            <a:off x="540300" y="4549975"/>
            <a:ext cx="3764700" cy="1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Poppins Medium"/>
                <a:ea typeface="Poppins Medium"/>
                <a:cs typeface="Poppins Medium"/>
                <a:sym typeface="Poppins Medium"/>
              </a:rPr>
              <a:t>Source: </a:t>
            </a:r>
            <a:r>
              <a:rPr lang="en" sz="800">
                <a:solidFill>
                  <a:schemeClr val="dk1"/>
                </a:solidFill>
                <a:latin typeface="Poppins"/>
                <a:ea typeface="Poppins"/>
                <a:cs typeface="Poppins"/>
                <a:sym typeface="Poppins"/>
              </a:rPr>
              <a:t>https://www.linkedin.com/help/linkedin/answer/a548441</a:t>
            </a:r>
            <a:endParaRPr sz="800">
              <a:solidFill>
                <a:schemeClr val="dk1"/>
              </a:solidFill>
              <a:latin typeface="Poppins Medium"/>
              <a:ea typeface="Poppins Medium"/>
              <a:cs typeface="Poppins Medium"/>
              <a:sym typeface="Poppins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0" name="Shape 420"/>
        <p:cNvGrpSpPr/>
        <p:nvPr/>
      </p:nvGrpSpPr>
      <p:grpSpPr>
        <a:xfrm>
          <a:off x="0" y="0"/>
          <a:ext cx="0" cy="0"/>
          <a:chOff x="0" y="0"/>
          <a:chExt cx="0" cy="0"/>
        </a:xfrm>
      </p:grpSpPr>
      <p:sp>
        <p:nvSpPr>
          <p:cNvPr id="421" name="Google Shape;421;p72"/>
          <p:cNvSpPr txBox="1"/>
          <p:nvPr>
            <p:ph type="title"/>
          </p:nvPr>
        </p:nvSpPr>
        <p:spPr>
          <a:xfrm>
            <a:off x="540300" y="445025"/>
            <a:ext cx="6166800" cy="743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
              <a:t>Getting Started with LinkedIn</a:t>
            </a:r>
            <a:endParaRPr/>
          </a:p>
        </p:txBody>
      </p:sp>
      <p:sp>
        <p:nvSpPr>
          <p:cNvPr id="422" name="Google Shape;422;p72"/>
          <p:cNvSpPr txBox="1"/>
          <p:nvPr>
            <p:ph idx="1" type="body"/>
          </p:nvPr>
        </p:nvSpPr>
        <p:spPr>
          <a:xfrm>
            <a:off x="540300" y="1257300"/>
            <a:ext cx="3786900" cy="3831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Go to </a:t>
            </a:r>
            <a:r>
              <a:rPr lang="en" u="sng">
                <a:solidFill>
                  <a:schemeClr val="hlink"/>
                </a:solidFill>
                <a:hlinkClick r:id="rId3"/>
              </a:rPr>
              <a:t>linkedin.com</a:t>
            </a:r>
            <a:r>
              <a:rPr lang="en"/>
              <a:t> </a:t>
            </a:r>
            <a:endParaRPr/>
          </a:p>
          <a:p>
            <a:pPr indent="-342900" lvl="0" marL="457200" rtl="0" algn="l">
              <a:spcBef>
                <a:spcPts val="0"/>
              </a:spcBef>
              <a:spcAft>
                <a:spcPts val="0"/>
              </a:spcAft>
              <a:buSzPts val="1800"/>
              <a:buAutoNum type="arabicPeriod"/>
            </a:pPr>
            <a:r>
              <a:rPr lang="en"/>
              <a:t>Select </a:t>
            </a:r>
            <a:r>
              <a:rPr b="1" lang="en">
                <a:latin typeface="Poppins"/>
                <a:ea typeface="Poppins"/>
                <a:cs typeface="Poppins"/>
                <a:sym typeface="Poppins"/>
              </a:rPr>
              <a:t>Join now</a:t>
            </a:r>
            <a:r>
              <a:rPr lang="en"/>
              <a:t>, or </a:t>
            </a:r>
            <a:r>
              <a:rPr b="1" lang="en">
                <a:latin typeface="Poppins"/>
                <a:ea typeface="Poppins"/>
                <a:cs typeface="Poppins"/>
                <a:sym typeface="Poppins"/>
              </a:rPr>
              <a:t>Sign in</a:t>
            </a:r>
            <a:r>
              <a:rPr lang="en"/>
              <a:t> if you already have an account. </a:t>
            </a:r>
            <a:endParaRPr/>
          </a:p>
          <a:p>
            <a:pPr indent="-342900" lvl="0" marL="457200" rtl="0" algn="l">
              <a:spcBef>
                <a:spcPts val="0"/>
              </a:spcBef>
              <a:spcAft>
                <a:spcPts val="0"/>
              </a:spcAft>
              <a:buSzPts val="1800"/>
              <a:buAutoNum type="arabicPeriod"/>
            </a:pPr>
            <a:r>
              <a:rPr lang="en"/>
              <a:t>Follow prompts to </a:t>
            </a:r>
            <a:r>
              <a:rPr lang="en" u="sng">
                <a:solidFill>
                  <a:schemeClr val="hlink"/>
                </a:solidFill>
                <a:hlinkClick r:id="rId4"/>
              </a:rPr>
              <a:t>set up your account and profile</a:t>
            </a:r>
            <a:r>
              <a:rPr lang="en"/>
              <a:t>.</a:t>
            </a:r>
            <a:endParaRPr/>
          </a:p>
          <a:p>
            <a:pPr indent="0" lvl="0" marL="0" rtl="0" algn="l">
              <a:spcBef>
                <a:spcPts val="0"/>
              </a:spcBef>
              <a:spcAft>
                <a:spcPts val="0"/>
              </a:spcAft>
              <a:buNone/>
            </a:pPr>
            <a:br>
              <a:rPr lang="en"/>
            </a:br>
            <a:r>
              <a:rPr lang="en" sz="1800"/>
              <a:t>Remember to </a:t>
            </a:r>
            <a:r>
              <a:rPr b="1" lang="en" sz="1800">
                <a:latin typeface="Poppins"/>
                <a:ea typeface="Poppins"/>
                <a:cs typeface="Poppins"/>
                <a:sym typeface="Poppins"/>
              </a:rPr>
              <a:t>carefully select a profile photo that projects your intended image.</a:t>
            </a:r>
            <a:endParaRPr b="1" sz="1800">
              <a:latin typeface="Poppins"/>
              <a:ea typeface="Poppins"/>
              <a:cs typeface="Poppins"/>
              <a:sym typeface="Poppins"/>
            </a:endParaRPr>
          </a:p>
        </p:txBody>
      </p:sp>
      <p:pic>
        <p:nvPicPr>
          <p:cNvPr id="423" name="Google Shape;423;p72" title="Screenshot 2025-06-26 at 8.33.52 AM.png"/>
          <p:cNvPicPr preferRelativeResize="0"/>
          <p:nvPr/>
        </p:nvPicPr>
        <p:blipFill>
          <a:blip r:embed="rId5">
            <a:alphaModFix/>
          </a:blip>
          <a:stretch>
            <a:fillRect/>
          </a:stretch>
        </p:blipFill>
        <p:spPr>
          <a:xfrm>
            <a:off x="4655025" y="1257300"/>
            <a:ext cx="4336574" cy="3505200"/>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73"/>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Artificial Intelligence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74"/>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Discussion</a:t>
            </a:r>
            <a:endParaRPr/>
          </a:p>
        </p:txBody>
      </p:sp>
      <p:sp>
        <p:nvSpPr>
          <p:cNvPr id="434" name="Google Shape;434;p74"/>
          <p:cNvSpPr txBox="1"/>
          <p:nvPr>
            <p:ph idx="1" type="subTitle"/>
          </p:nvPr>
        </p:nvSpPr>
        <p:spPr>
          <a:xfrm>
            <a:off x="572275" y="2293000"/>
            <a:ext cx="4152000" cy="235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do you think AI is or what does it involve?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have you heard about AI in the news?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7"/>
          <p:cNvSpPr txBox="1"/>
          <p:nvPr>
            <p:ph idx="1" type="body"/>
          </p:nvPr>
        </p:nvSpPr>
        <p:spPr>
          <a:xfrm>
            <a:off x="4441075" y="1769375"/>
            <a:ext cx="4314900" cy="2855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Welcome</a:t>
            </a:r>
            <a:endParaRPr/>
          </a:p>
          <a:p>
            <a:pPr indent="-342900" lvl="0" marL="457200" rtl="0" algn="l">
              <a:spcBef>
                <a:spcPts val="0"/>
              </a:spcBef>
              <a:spcAft>
                <a:spcPts val="0"/>
              </a:spcAft>
              <a:buSzPts val="1800"/>
              <a:buChar char="●"/>
            </a:pPr>
            <a:r>
              <a:rPr lang="en"/>
              <a:t>Review</a:t>
            </a:r>
            <a:endParaRPr/>
          </a:p>
          <a:p>
            <a:pPr indent="-342900" lvl="0" marL="457200" rtl="0" algn="l">
              <a:spcBef>
                <a:spcPts val="0"/>
              </a:spcBef>
              <a:spcAft>
                <a:spcPts val="0"/>
              </a:spcAft>
              <a:buSzPts val="1800"/>
              <a:buChar char="●"/>
            </a:pPr>
            <a:r>
              <a:rPr lang="en"/>
              <a:t>Social Media Overview</a:t>
            </a:r>
            <a:endParaRPr/>
          </a:p>
          <a:p>
            <a:pPr indent="-342900" lvl="0" marL="457200" rtl="0" algn="l">
              <a:spcBef>
                <a:spcPts val="0"/>
              </a:spcBef>
              <a:spcAft>
                <a:spcPts val="0"/>
              </a:spcAft>
              <a:buSzPts val="1800"/>
              <a:buChar char="●"/>
            </a:pPr>
            <a:r>
              <a:rPr lang="en"/>
              <a:t>Introduction to AI</a:t>
            </a:r>
            <a:endParaRPr/>
          </a:p>
          <a:p>
            <a:pPr indent="-342900" lvl="0" marL="457200" rtl="0" algn="l">
              <a:spcBef>
                <a:spcPts val="0"/>
              </a:spcBef>
              <a:spcAft>
                <a:spcPts val="0"/>
              </a:spcAft>
              <a:buSzPts val="1800"/>
              <a:buChar char="●"/>
            </a:pPr>
            <a:r>
              <a:rPr lang="en"/>
              <a:t>Final Exhibition Presentations</a:t>
            </a:r>
            <a:endParaRPr/>
          </a:p>
          <a:p>
            <a:pPr indent="-342900" lvl="0" marL="457200" rtl="0" algn="l">
              <a:spcBef>
                <a:spcPts val="0"/>
              </a:spcBef>
              <a:spcAft>
                <a:spcPts val="0"/>
              </a:spcAft>
              <a:buSzPts val="1800"/>
              <a:buChar char="●"/>
            </a:pPr>
            <a:r>
              <a:rPr lang="en"/>
              <a:t>Post-Survey</a:t>
            </a:r>
            <a:endParaRPr/>
          </a:p>
          <a:p>
            <a:pPr indent="-342900" lvl="0" marL="457200" rtl="0" algn="l">
              <a:spcBef>
                <a:spcPts val="0"/>
              </a:spcBef>
              <a:spcAft>
                <a:spcPts val="0"/>
              </a:spcAft>
              <a:buSzPts val="1800"/>
              <a:buChar char="●"/>
            </a:pPr>
            <a:r>
              <a:rPr lang="en"/>
              <a:t>Favorite Things</a:t>
            </a:r>
            <a:endParaRPr/>
          </a:p>
        </p:txBody>
      </p:sp>
      <p:sp>
        <p:nvSpPr>
          <p:cNvPr id="322" name="Google Shape;322;p57"/>
          <p:cNvSpPr txBox="1"/>
          <p:nvPr>
            <p:ph type="title"/>
          </p:nvPr>
        </p:nvSpPr>
        <p:spPr>
          <a:xfrm>
            <a:off x="4441075" y="376175"/>
            <a:ext cx="4495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6 </a:t>
            </a:r>
            <a:r>
              <a:rPr lang="en"/>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8" name="Shape 438"/>
        <p:cNvGrpSpPr/>
        <p:nvPr/>
      </p:nvGrpSpPr>
      <p:grpSpPr>
        <a:xfrm>
          <a:off x="0" y="0"/>
          <a:ext cx="0" cy="0"/>
          <a:chOff x="0" y="0"/>
          <a:chExt cx="0" cy="0"/>
        </a:xfrm>
      </p:grpSpPr>
      <p:sp>
        <p:nvSpPr>
          <p:cNvPr id="439" name="Google Shape;439;p75"/>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it?</a:t>
            </a:r>
            <a:endParaRPr/>
          </a:p>
        </p:txBody>
      </p:sp>
      <p:pic>
        <p:nvPicPr>
          <p:cNvPr descr="🔥 Purdue Post Graduate Program In AI And Machine Learning: https://www.simplilearn.com/pgp-ai-machine-learning-certification-training-course?utm_campaign=WhatIsAIScribe-uMzUB89uSxU&amp;utm_medium=DescriptionFF&amp;utm_source=youtube&#10;🟡 Caltech AI &amp; Machine Learning Bootcamp (For US Learners Only) - https://www.simplilearn.com/ai-machine-learning-bootcamp?utm_campaign=WhatIsAIScribe-uMzUB89uSxU&amp;utm_medium=DescriptionFF&amp;utm_source=youtube&#10;What is Artificial Intelligence? by Simplilearn is an introduction to artificial intelligence that deals with the fundamentals of artificial intelligence and its critical technicalities. Artificial Intelligence In five Minutes tutorial video will help you enhance your knowledge of Artificial Intelligence. This video on AI Explained by Simplilearn covers the most Critical AI Concepts in the simplest ways.&#10;&#10;Don't forget to take the quiz at 03:50. &#10;&#10;00:00:00 Introduction to What is AI?&#10;This video segment on what is AI? will cover the briefing on Artificial Intelligence.&#10;&#10;00:00:30 What is AI?&#10;This section of the What is AI? video will give the technical definition of AI.&#10;&#10;00:00:57 Types of AI&#10;This section of the What is AI? video will cover the types of AI available in the industry.&#10;&#10;00:01:46 Machine learning and Deep learning&#10;This section of the What is AI? video will cover the aspects of machine learning and deep learning in detail.&#10;&#10;00:02:30 Deep Learning and NLP&#10;This section of the What is AI? video will cover the aspects of Deep Learning and NLP in detail.&#10;&#10;00:02:45 AI in different fields&#10;This section of the What is AI? video will cover the various fields where AI is currently operational. &#10;&#10;00:03:30 Salary of AI engineer&#10;This section of the What is AI? video will cover the salary details of AI engineers.&#10;&#10;00:03:48 Quiz on What is AI?&#10;This section of the What is AI? video will have a quick and simple quiz question on AI.   &#10;&#10;#ArtificialIntelligence #WhatIsArtificialIntelligenceExactly #ArtificialIntelligenceTutorial #WhatIsAi #WhatIsArtificialIntelligence #AITutorial #AITutorialForBeginners #AritificialIntelligenceBasics #AI #Simplilearn&#10;&#10;🔥 Watch Top Trending Videos From Simplilearn:&#10;⏩ Top 10 Programming Languages in 2023: https://youtu.be/Q2u3llawnvc        &#10;⏩ Top 10 Certifications for 2023: https://youtu.be/S6yadRofCsM         &#10;⏩ Top 10 Highest Paying Jobs in 2023: https://youtu.be/9tL1m9MXaXQ          &#10;⏩ Top 10 Dying Programming Languages in 2023: https://youtu.be/51mUwZ6J2D4  &#10;&#10;✅ Subscribe to our Channel to learn more about the top Technologies: https://bit.ly/2VT4WtH  &#10;&#10;⏩ Check out the Artificial Intelligence Training videos: https://youtube.com/playlist?list=PLEiEAq2VkUULyr_ftxpHB6DumOq1Zz2hq  &#10;&#10;🔥Enroll for Free Introduction to Artificial Intelligence Course &amp; Get Your Completion Certificate: https://www.simplilearn.com/learn-ai-basics-skillup?utm_campaign=WhatIsAIScribe&amp;utm_medium=Description&amp;utm_source=youtube &#10;&#10;➡️ About Post Graduate Program In AI And Machine Learning&#10;&#10;This AI ML course is designed to enhance your career in AI and ML by demystifying concepts like machine learning, deep learning, NLP, computer vision, reinforcement learning, and more. You'll also have access to 4 live sessions, led by industry experts, covering the latest advancements in AI such as generative modeling, ChatGPT, OpenAI, and chatbots.&#10;&#10;✅ Key Features&#10;&#10;- Post Graduate Program certificate and Alumni Association membership&#10;- Exclusive hackathons and Ask me Anything sessions by IBM&#10;- 3 Capstones and 25+ Projects with industry data sets from Twitter, Uber, Mercedes Benz, and many more&#10;- Master Classes delivered by Purdue faculty and IBM experts&#10;- Simplilearn's JobAssist helps you get noticed by top hiring companies&#10;- Gain access to 4 live online sessions on latest AI trends such as ChatGPT, generative AI, explainable AI, and more&#10;- Learn about the applications of ChatGPT, OpenAI, Dall-E, Midjourney &amp; other prominent tools&#10;&#10;✅ Skills Covered&#10;&#10;- ChatGPT&#10;- Generative AI&#10;- Explainable AI&#10;- Generative Modeling&#10;- Statistics&#10;- Python&#10;- Supervised Learning&#10;- Unsupervised Learning&#10;- NLP&#10;- Neural Networks&#10;- Computer Vision&#10;- And Many More…&#10;&#10;👉 Learn More At: https://www.simplilearn.com/pgp-ai-machine-learning-certification-training-course?utm_campaign=WhatIsAIScribe-uMzUB89uSxU&amp;utm_medium=Description&amp;utm_source=youtube&#10;🟡 Caltech AI &amp; Machine Learning Bootcamp (For US Learners Only) - https://www.simplilearn.com/ai-machine-learning-bootcamp?utm_campaign=WhatIsAIScribe-uMzUB89uSxU&amp;utm_medium=Description&amp;utm_source=youtube&#10;&#10;🔥🔥 Interested in Attending Live Classes? Call Us: IN - 18002127688 / US - +18445327688&#10;&#10;🎓Enhance your expertise in the below technologies to secure lucrative, high-paying job opportunities:&#10;🟡 AI &amp; Machine Learning - https://l.linklyhq.com/l/1tMt8&#10;🟢 Cyber Security - https://l.linklyhq.com/l/1tMt9&#10;🔴 Data Analytics - https://l.linklyhq.com/l/1tMt1&#10;🟠 Data Science - https://l.linklyhq.com/l/1tMt4&#10;🔵 Cloud Computing - https://l.linklyhq.com/l/1tMtA" id="440" name="Google Shape;440;p75" title="What is Artificial Intelligence? | Artificial Intelligence In 5 Minutes | AI Explained | Simplilearn">
            <a:hlinkClick r:id="rId3"/>
          </p:cNvPr>
          <p:cNvPicPr preferRelativeResize="0"/>
          <p:nvPr/>
        </p:nvPicPr>
        <p:blipFill>
          <a:blip r:embed="rId4">
            <a:alphaModFix/>
          </a:blip>
          <a:stretch>
            <a:fillRect/>
          </a:stretch>
        </p:blipFill>
        <p:spPr>
          <a:xfrm>
            <a:off x="1732550" y="1017725"/>
            <a:ext cx="5880500" cy="3307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4" name="Shape 444"/>
        <p:cNvGrpSpPr/>
        <p:nvPr/>
      </p:nvGrpSpPr>
      <p:grpSpPr>
        <a:xfrm>
          <a:off x="0" y="0"/>
          <a:ext cx="0" cy="0"/>
          <a:chOff x="0" y="0"/>
          <a:chExt cx="0" cy="0"/>
        </a:xfrm>
      </p:grpSpPr>
      <p:sp>
        <p:nvSpPr>
          <p:cNvPr id="445" name="Google Shape;445;p76"/>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is AI?</a:t>
            </a:r>
            <a:endParaRPr/>
          </a:p>
        </p:txBody>
      </p:sp>
      <p:pic>
        <p:nvPicPr>
          <p:cNvPr descr="Science fiction has certainly familiarized the world with the concept of artificial intelligence. But outside of Hollywood…what is A.I. and what can it actually do?&#10;&#10;𝐀𝐛𝐨𝐮𝐭 𝐃𝐮𝐤𝐞 𝐔𝐧𝐢𝐯𝐞𝐫𝐬𝐢𝐭𝐲&#10;Established in 1924 in Durham, North Carolina, Duke University is one of the world’s leading institutions for education, research, and patient care. &#10;&#10;Subscribe ➡️ https://www.youtube.com/@dukeuniversity&#10;&#10;𝐅𝐨𝐥𝐥𝐨𝐰 #𝐃𝐮𝐤𝐞𝐔𝐧𝐢𝐯𝐞𝐫𝐬𝐢𝐭𝐲&#10;Homepage: https://duke.edu/&#10;News: https://today.duke.edu/&#10;X (Formerly Twitter): https://twitter.com/DukeU&#10;Instagram: https://www.instagram.com/dukeuniversity&#10;Facebook: https://www.facebook.com/DukeUniv&#10;LinkedIn: https://www.linkedin.com/school/duke-university/&#10;&#10;#artificialintelligence #ai" id="446" name="Google Shape;446;p76" title="What is Artificial Intelligence? | Quick Learner">
            <a:hlinkClick r:id="rId3"/>
          </p:cNvPr>
          <p:cNvPicPr preferRelativeResize="0"/>
          <p:nvPr/>
        </p:nvPicPr>
        <p:blipFill>
          <a:blip r:embed="rId4">
            <a:alphaModFix/>
          </a:blip>
          <a:stretch>
            <a:fillRect/>
          </a:stretch>
        </p:blipFill>
        <p:spPr>
          <a:xfrm>
            <a:off x="653925" y="1134375"/>
            <a:ext cx="6588225" cy="3705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0" name="Shape 450"/>
        <p:cNvGrpSpPr/>
        <p:nvPr/>
      </p:nvGrpSpPr>
      <p:grpSpPr>
        <a:xfrm>
          <a:off x="0" y="0"/>
          <a:ext cx="0" cy="0"/>
          <a:chOff x="0" y="0"/>
          <a:chExt cx="0" cy="0"/>
        </a:xfrm>
      </p:grpSpPr>
      <p:sp>
        <p:nvSpPr>
          <p:cNvPr id="451" name="Google Shape;451;p77"/>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AI in Everyday Life</a:t>
            </a:r>
            <a:endParaRPr/>
          </a:p>
        </p:txBody>
      </p:sp>
      <p:pic>
        <p:nvPicPr>
          <p:cNvPr descr="Find out how machines learn to help you with everyday interactions with technology products. This is an excerpt from a larger lesson, “Discover AI in Daily Life,&quot; from Applied Digital Skills, Google’s free, online, video-based curriculum.  See the entire lesson at http://g.co/DiscoverAI&#10;&#10;Subscribe to our Channel: https://www.youtube.com/google &#10;Tweet with us on Twitter: https://twitter.com/google &#10;Follow us on Instagram: https://www.instagram.com/google &#10;Join us on Facebook: https://www.facebook.com/Google" id="452" name="Google Shape;452;p77" title="How AI works in everyday life | Google AI">
            <a:hlinkClick r:id="rId3"/>
          </p:cNvPr>
          <p:cNvPicPr preferRelativeResize="0"/>
          <p:nvPr/>
        </p:nvPicPr>
        <p:blipFill>
          <a:blip r:embed="rId4">
            <a:alphaModFix/>
          </a:blip>
          <a:stretch>
            <a:fillRect/>
          </a:stretch>
        </p:blipFill>
        <p:spPr>
          <a:xfrm>
            <a:off x="630600" y="1131599"/>
            <a:ext cx="6600625" cy="3712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6" name="Shape 456"/>
        <p:cNvGrpSpPr/>
        <p:nvPr/>
      </p:nvGrpSpPr>
      <p:grpSpPr>
        <a:xfrm>
          <a:off x="0" y="0"/>
          <a:ext cx="0" cy="0"/>
          <a:chOff x="0" y="0"/>
          <a:chExt cx="0" cy="0"/>
        </a:xfrm>
      </p:grpSpPr>
      <p:sp>
        <p:nvSpPr>
          <p:cNvPr id="457" name="Google Shape;457;p78"/>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is Generative AI?</a:t>
            </a:r>
            <a:endParaRPr/>
          </a:p>
        </p:txBody>
      </p:sp>
      <p:pic>
        <p:nvPicPr>
          <p:cNvPr descr="You've probably heard of ChatGPT, Midjourney, prompts and deepfakes. But what exactly is &quot;generative AI&quot;? That's what you'll learn in our explanatory video in two minutes!&#10;&#10;When new content is created by artificial intelligence (AI), it's called generative AI. This can be texts and images, but also videos, music or voices. Examples of generative AI are AI chatbots like ChatGPT and Google Bard, and text-to-image generators like Midjourney, Dall-E and Stable Diffusion.&#10;&#10;Do you want to learn more about AI? You can find free online courses on the AI Campus learning platform. Learn everything about AI online now at https://www.ai-campus.org!&#10;&#10;About the AI Campus: The AI Campus is the learning platform for artificial intelligence with free online courses, videos and podcasts to strengthen AI and data skills. As an R&amp;D project, the AI Campus is funded by the Federal Ministry of Education and Research (BMBF).&#10;&#10;Licence: CC BY-SA 4.0&#10;&#10;#AI #ArtificialIntelligence #KICampus #GenerativeAI #ChatGPT #Midjourney #LLM" id="458" name="Google Shape;458;p78" title="Generative AI explained in 2 minutes">
            <a:hlinkClick r:id="rId3"/>
          </p:cNvPr>
          <p:cNvPicPr preferRelativeResize="0"/>
          <p:nvPr/>
        </p:nvPicPr>
        <p:blipFill>
          <a:blip r:embed="rId4">
            <a:alphaModFix/>
          </a:blip>
          <a:stretch>
            <a:fillRect/>
          </a:stretch>
        </p:blipFill>
        <p:spPr>
          <a:xfrm>
            <a:off x="677250" y="1074050"/>
            <a:ext cx="6612525" cy="3719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9"/>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Discussion</a:t>
            </a:r>
            <a:endParaRPr/>
          </a:p>
        </p:txBody>
      </p:sp>
      <p:sp>
        <p:nvSpPr>
          <p:cNvPr id="464" name="Google Shape;464;p79"/>
          <p:cNvSpPr txBox="1"/>
          <p:nvPr>
            <p:ph idx="1" type="subTitle"/>
          </p:nvPr>
        </p:nvSpPr>
        <p:spPr>
          <a:xfrm>
            <a:off x="572275" y="2293000"/>
            <a:ext cx="4152000" cy="235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did that video inform your thoughts </a:t>
            </a:r>
            <a:r>
              <a:rPr lang="en"/>
              <a:t>about</a:t>
            </a:r>
            <a:r>
              <a:rPr lang="en"/>
              <a:t> AI?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80"/>
          <p:cNvSpPr txBox="1"/>
          <p:nvPr>
            <p:ph idx="4294967295" type="title"/>
          </p:nvPr>
        </p:nvSpPr>
        <p:spPr>
          <a:xfrm>
            <a:off x="540300" y="445025"/>
            <a:ext cx="7179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Best Practices When Prompting AI Agent</a:t>
            </a:r>
            <a:endParaRPr/>
          </a:p>
        </p:txBody>
      </p:sp>
      <p:sp>
        <p:nvSpPr>
          <p:cNvPr id="470" name="Google Shape;470;p80"/>
          <p:cNvSpPr txBox="1"/>
          <p:nvPr/>
        </p:nvSpPr>
        <p:spPr>
          <a:xfrm>
            <a:off x="653525" y="1092150"/>
            <a:ext cx="7878900" cy="3861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333333"/>
              </a:buClr>
              <a:buSzPts val="1600"/>
              <a:buFont typeface="Poppins Medium"/>
              <a:buChar char="●"/>
            </a:pPr>
            <a:r>
              <a:rPr b="1" lang="en" sz="1600">
                <a:solidFill>
                  <a:srgbClr val="333333"/>
                </a:solidFill>
                <a:latin typeface="Poppins"/>
                <a:ea typeface="Poppins"/>
                <a:cs typeface="Poppins"/>
                <a:sym typeface="Poppins"/>
              </a:rPr>
              <a:t>Do</a:t>
            </a:r>
            <a:r>
              <a:rPr b="1" lang="en" sz="1600">
                <a:solidFill>
                  <a:srgbClr val="333333"/>
                </a:solidFill>
                <a:latin typeface="Poppins"/>
                <a:ea typeface="Poppins"/>
                <a:cs typeface="Poppins"/>
                <a:sym typeface="Poppins"/>
              </a:rPr>
              <a:t> not share important details</a:t>
            </a:r>
            <a:r>
              <a:rPr lang="en" sz="1600">
                <a:solidFill>
                  <a:srgbClr val="333333"/>
                </a:solidFill>
                <a:latin typeface="Poppins Medium"/>
                <a:ea typeface="Poppins Medium"/>
                <a:cs typeface="Poppins Medium"/>
                <a:sym typeface="Poppins Medium"/>
              </a:rPr>
              <a:t> like account numbers, passwords, or other sensitive information.</a:t>
            </a:r>
            <a:br>
              <a:rPr lang="en" sz="1600">
                <a:solidFill>
                  <a:srgbClr val="333333"/>
                </a:solidFill>
                <a:latin typeface="Poppins Medium"/>
                <a:ea typeface="Poppins Medium"/>
                <a:cs typeface="Poppins Medium"/>
                <a:sym typeface="Poppins Medium"/>
              </a:rPr>
            </a:br>
            <a:endParaRPr sz="1600">
              <a:solidFill>
                <a:srgbClr val="333333"/>
              </a:solidFill>
              <a:latin typeface="Poppins Medium"/>
              <a:ea typeface="Poppins Medium"/>
              <a:cs typeface="Poppins Medium"/>
              <a:sym typeface="Poppins Medium"/>
            </a:endParaRPr>
          </a:p>
          <a:p>
            <a:pPr indent="-330200" lvl="0" marL="457200" rtl="0" algn="l">
              <a:spcBef>
                <a:spcPts val="0"/>
              </a:spcBef>
              <a:spcAft>
                <a:spcPts val="0"/>
              </a:spcAft>
              <a:buClr>
                <a:srgbClr val="333333"/>
              </a:buClr>
              <a:buSzPts val="1600"/>
              <a:buFont typeface="Poppins Medium"/>
              <a:buChar char="●"/>
            </a:pPr>
            <a:r>
              <a:rPr b="1" lang="en" sz="1600">
                <a:solidFill>
                  <a:srgbClr val="333333"/>
                </a:solidFill>
                <a:latin typeface="Poppins"/>
                <a:ea typeface="Poppins"/>
                <a:cs typeface="Poppins"/>
                <a:sym typeface="Poppins"/>
              </a:rPr>
              <a:t>Be nice!</a:t>
            </a:r>
            <a:r>
              <a:rPr lang="en" sz="1600">
                <a:solidFill>
                  <a:srgbClr val="333333"/>
                </a:solidFill>
                <a:latin typeface="Poppins Medium"/>
                <a:ea typeface="Poppins Medium"/>
                <a:cs typeface="Poppins Medium"/>
                <a:sym typeface="Poppins Medium"/>
              </a:rPr>
              <a:t> Research shows that AI Agents try harder when a user is nice. </a:t>
            </a:r>
            <a:br>
              <a:rPr lang="en" sz="1600">
                <a:solidFill>
                  <a:srgbClr val="333333"/>
                </a:solidFill>
                <a:latin typeface="Poppins Medium"/>
                <a:ea typeface="Poppins Medium"/>
                <a:cs typeface="Poppins Medium"/>
                <a:sym typeface="Poppins Medium"/>
              </a:rPr>
            </a:br>
            <a:endParaRPr sz="1600">
              <a:solidFill>
                <a:srgbClr val="333333"/>
              </a:solidFill>
              <a:latin typeface="Poppins Medium"/>
              <a:ea typeface="Poppins Medium"/>
              <a:cs typeface="Poppins Medium"/>
              <a:sym typeface="Poppins Medium"/>
            </a:endParaRPr>
          </a:p>
          <a:p>
            <a:pPr indent="-330200" lvl="0" marL="457200" rtl="0" algn="l">
              <a:spcBef>
                <a:spcPts val="0"/>
              </a:spcBef>
              <a:spcAft>
                <a:spcPts val="0"/>
              </a:spcAft>
              <a:buClr>
                <a:srgbClr val="333333"/>
              </a:buClr>
              <a:buSzPts val="1600"/>
              <a:buFont typeface="Poppins Medium"/>
              <a:buChar char="●"/>
            </a:pPr>
            <a:r>
              <a:rPr b="1" lang="en" sz="1600">
                <a:solidFill>
                  <a:srgbClr val="333333"/>
                </a:solidFill>
                <a:latin typeface="Poppins"/>
                <a:ea typeface="Poppins"/>
                <a:cs typeface="Poppins"/>
                <a:sym typeface="Poppins"/>
              </a:rPr>
              <a:t>The first response is often not the best response</a:t>
            </a:r>
            <a:r>
              <a:rPr lang="en" sz="1600">
                <a:solidFill>
                  <a:srgbClr val="333333"/>
                </a:solidFill>
                <a:latin typeface="Poppins Medium"/>
                <a:ea typeface="Poppins Medium"/>
                <a:cs typeface="Poppins Medium"/>
                <a:sym typeface="Poppins Medium"/>
              </a:rPr>
              <a:t> - work with the agent to iteratively refine the output. </a:t>
            </a:r>
            <a:br>
              <a:rPr lang="en" sz="1600">
                <a:solidFill>
                  <a:srgbClr val="333333"/>
                </a:solidFill>
                <a:latin typeface="Poppins Medium"/>
                <a:ea typeface="Poppins Medium"/>
                <a:cs typeface="Poppins Medium"/>
                <a:sym typeface="Poppins Medium"/>
              </a:rPr>
            </a:br>
            <a:endParaRPr sz="1600">
              <a:solidFill>
                <a:srgbClr val="333333"/>
              </a:solidFill>
              <a:latin typeface="Poppins Medium"/>
              <a:ea typeface="Poppins Medium"/>
              <a:cs typeface="Poppins Medium"/>
              <a:sym typeface="Poppins Medium"/>
            </a:endParaRPr>
          </a:p>
          <a:p>
            <a:pPr indent="-330200" lvl="0" marL="457200" rtl="0" algn="l">
              <a:lnSpc>
                <a:spcPct val="115000"/>
              </a:lnSpc>
              <a:spcBef>
                <a:spcPts val="0"/>
              </a:spcBef>
              <a:spcAft>
                <a:spcPts val="0"/>
              </a:spcAft>
              <a:buClr>
                <a:srgbClr val="333333"/>
              </a:buClr>
              <a:buSzPts val="1600"/>
              <a:buFont typeface="Poppins Medium"/>
              <a:buChar char="●"/>
            </a:pPr>
            <a:r>
              <a:rPr b="1" lang="en" sz="1600">
                <a:solidFill>
                  <a:srgbClr val="333333"/>
                </a:solidFill>
                <a:latin typeface="Poppins"/>
                <a:ea typeface="Poppins"/>
                <a:cs typeface="Poppins"/>
                <a:sym typeface="Poppins"/>
              </a:rPr>
              <a:t>Basic prompting formula</a:t>
            </a:r>
            <a:r>
              <a:rPr lang="en" sz="1600">
                <a:solidFill>
                  <a:srgbClr val="333333"/>
                </a:solidFill>
                <a:latin typeface="Poppins Medium"/>
                <a:ea typeface="Poppins Medium"/>
                <a:cs typeface="Poppins Medium"/>
                <a:sym typeface="Poppins Medium"/>
              </a:rPr>
              <a:t>:</a:t>
            </a:r>
            <a:endParaRPr sz="1600">
              <a:solidFill>
                <a:srgbClr val="333333"/>
              </a:solidFill>
              <a:latin typeface="Poppins Medium"/>
              <a:ea typeface="Poppins Medium"/>
              <a:cs typeface="Poppins Medium"/>
              <a:sym typeface="Poppins Medium"/>
            </a:endParaRPr>
          </a:p>
          <a:p>
            <a:pPr indent="-317500" lvl="1" marL="914400" rtl="0" algn="l">
              <a:lnSpc>
                <a:spcPct val="115000"/>
              </a:lnSpc>
              <a:spcBef>
                <a:spcPts val="0"/>
              </a:spcBef>
              <a:spcAft>
                <a:spcPts val="0"/>
              </a:spcAft>
              <a:buClr>
                <a:srgbClr val="333333"/>
              </a:buClr>
              <a:buSzPts val="1400"/>
              <a:buFont typeface="Poppins Medium"/>
              <a:buChar char="○"/>
            </a:pPr>
            <a:r>
              <a:rPr b="1" lang="en">
                <a:solidFill>
                  <a:srgbClr val="333333"/>
                </a:solidFill>
                <a:latin typeface="Poppins"/>
                <a:ea typeface="Poppins"/>
                <a:cs typeface="Poppins"/>
                <a:sym typeface="Poppins"/>
              </a:rPr>
              <a:t>Role</a:t>
            </a:r>
            <a:r>
              <a:rPr lang="en">
                <a:solidFill>
                  <a:srgbClr val="333333"/>
                </a:solidFill>
                <a:latin typeface="Poppins Medium"/>
                <a:ea typeface="Poppins Medium"/>
                <a:cs typeface="Poppins Medium"/>
                <a:sym typeface="Poppins Medium"/>
              </a:rPr>
              <a:t> – Tell the AI Agent what role to play (e.g., “You are a tech coach…”)</a:t>
            </a:r>
            <a:endParaRPr>
              <a:solidFill>
                <a:srgbClr val="333333"/>
              </a:solidFill>
              <a:latin typeface="Poppins Medium"/>
              <a:ea typeface="Poppins Medium"/>
              <a:cs typeface="Poppins Medium"/>
              <a:sym typeface="Poppins Medium"/>
            </a:endParaRPr>
          </a:p>
          <a:p>
            <a:pPr indent="-317500" lvl="1" marL="914400" rtl="0" algn="l">
              <a:lnSpc>
                <a:spcPct val="115000"/>
              </a:lnSpc>
              <a:spcBef>
                <a:spcPts val="0"/>
              </a:spcBef>
              <a:spcAft>
                <a:spcPts val="0"/>
              </a:spcAft>
              <a:buClr>
                <a:srgbClr val="333333"/>
              </a:buClr>
              <a:buSzPts val="1400"/>
              <a:buFont typeface="Poppins Medium"/>
              <a:buChar char="○"/>
            </a:pPr>
            <a:r>
              <a:rPr b="1" lang="en">
                <a:solidFill>
                  <a:srgbClr val="333333"/>
                </a:solidFill>
                <a:latin typeface="Poppins"/>
                <a:ea typeface="Poppins"/>
                <a:cs typeface="Poppins"/>
                <a:sym typeface="Poppins"/>
              </a:rPr>
              <a:t>Context</a:t>
            </a:r>
            <a:r>
              <a:rPr lang="en">
                <a:solidFill>
                  <a:srgbClr val="333333"/>
                </a:solidFill>
                <a:latin typeface="Poppins Medium"/>
                <a:ea typeface="Poppins Medium"/>
                <a:cs typeface="Poppins Medium"/>
                <a:sym typeface="Poppins Medium"/>
              </a:rPr>
              <a:t> – Share key background info to help it understand your situation</a:t>
            </a:r>
            <a:endParaRPr>
              <a:solidFill>
                <a:srgbClr val="333333"/>
              </a:solidFill>
              <a:latin typeface="Poppins Medium"/>
              <a:ea typeface="Poppins Medium"/>
              <a:cs typeface="Poppins Medium"/>
              <a:sym typeface="Poppins Medium"/>
            </a:endParaRPr>
          </a:p>
          <a:p>
            <a:pPr indent="-317500" lvl="1" marL="914400" rtl="0" algn="l">
              <a:lnSpc>
                <a:spcPct val="115000"/>
              </a:lnSpc>
              <a:spcBef>
                <a:spcPts val="0"/>
              </a:spcBef>
              <a:spcAft>
                <a:spcPts val="0"/>
              </a:spcAft>
              <a:buClr>
                <a:srgbClr val="333333"/>
              </a:buClr>
              <a:buSzPts val="1400"/>
              <a:buFont typeface="Poppins Medium"/>
              <a:buChar char="○"/>
            </a:pPr>
            <a:r>
              <a:rPr b="1" lang="en">
                <a:solidFill>
                  <a:srgbClr val="333333"/>
                </a:solidFill>
                <a:latin typeface="Poppins"/>
                <a:ea typeface="Poppins"/>
                <a:cs typeface="Poppins"/>
                <a:sym typeface="Poppins"/>
              </a:rPr>
              <a:t>Outcome</a:t>
            </a:r>
            <a:r>
              <a:rPr lang="en">
                <a:solidFill>
                  <a:srgbClr val="333333"/>
                </a:solidFill>
                <a:latin typeface="Poppins Medium"/>
                <a:ea typeface="Poppins Medium"/>
                <a:cs typeface="Poppins Medium"/>
                <a:sym typeface="Poppins Medium"/>
              </a:rPr>
              <a:t> – Clearly state what you want (a list? an email? an explanation?)</a:t>
            </a:r>
            <a:endParaRPr>
              <a:solidFill>
                <a:srgbClr val="333333"/>
              </a:solidFill>
              <a:latin typeface="Poppins Medium"/>
              <a:ea typeface="Poppins Medium"/>
              <a:cs typeface="Poppins Medium"/>
              <a:sym typeface="Poppins Medium"/>
            </a:endParaRPr>
          </a:p>
          <a:p>
            <a:pPr indent="-317500" lvl="1" marL="914400" rtl="0" algn="l">
              <a:lnSpc>
                <a:spcPct val="115000"/>
              </a:lnSpc>
              <a:spcBef>
                <a:spcPts val="0"/>
              </a:spcBef>
              <a:spcAft>
                <a:spcPts val="0"/>
              </a:spcAft>
              <a:buClr>
                <a:srgbClr val="333333"/>
              </a:buClr>
              <a:buSzPts val="1400"/>
              <a:buFont typeface="Poppins Medium"/>
              <a:buChar char="○"/>
            </a:pPr>
            <a:r>
              <a:rPr b="1" lang="en">
                <a:solidFill>
                  <a:srgbClr val="333333"/>
                </a:solidFill>
                <a:latin typeface="Poppins"/>
                <a:ea typeface="Poppins"/>
                <a:cs typeface="Poppins"/>
                <a:sym typeface="Poppins"/>
              </a:rPr>
              <a:t>Ask for Help </a:t>
            </a:r>
            <a:r>
              <a:rPr lang="en">
                <a:solidFill>
                  <a:srgbClr val="333333"/>
                </a:solidFill>
                <a:latin typeface="Poppins Medium"/>
                <a:ea typeface="Poppins Medium"/>
                <a:cs typeface="Poppins Medium"/>
                <a:sym typeface="Poppins Medium"/>
              </a:rPr>
              <a:t>– Say: “Ask me questions if you need more info to help.”</a:t>
            </a:r>
            <a:endParaRPr sz="1600">
              <a:solidFill>
                <a:srgbClr val="333333"/>
              </a:solidFill>
              <a:latin typeface="Poppins Medium"/>
              <a:ea typeface="Poppins Medium"/>
              <a:cs typeface="Poppins Medium"/>
              <a:sym typeface="Poppins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81"/>
          <p:cNvSpPr txBox="1"/>
          <p:nvPr>
            <p:ph idx="4294967295" type="title"/>
          </p:nvPr>
        </p:nvSpPr>
        <p:spPr>
          <a:xfrm>
            <a:off x="540300" y="445025"/>
            <a:ext cx="7179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Practice with Gemini</a:t>
            </a:r>
            <a:endParaRPr/>
          </a:p>
        </p:txBody>
      </p:sp>
      <p:sp>
        <p:nvSpPr>
          <p:cNvPr id="476" name="Google Shape;476;p81"/>
          <p:cNvSpPr txBox="1"/>
          <p:nvPr>
            <p:ph idx="4294967295" type="body"/>
          </p:nvPr>
        </p:nvSpPr>
        <p:spPr>
          <a:xfrm>
            <a:off x="540300" y="1413575"/>
            <a:ext cx="6006900" cy="36684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t/>
            </a:r>
            <a:endParaRPr sz="1600"/>
          </a:p>
          <a:p>
            <a:pPr indent="-330200" lvl="0" marL="457200" rtl="0" algn="l">
              <a:lnSpc>
                <a:spcPct val="95000"/>
              </a:lnSpc>
              <a:spcBef>
                <a:spcPts val="0"/>
              </a:spcBef>
              <a:spcAft>
                <a:spcPts val="0"/>
              </a:spcAft>
              <a:buSzPts val="1600"/>
              <a:buChar char="●"/>
            </a:pPr>
            <a:r>
              <a:rPr b="1" lang="en" sz="1600">
                <a:latin typeface="Poppins"/>
                <a:ea typeface="Poppins"/>
                <a:cs typeface="Poppins"/>
                <a:sym typeface="Poppins"/>
              </a:rPr>
              <a:t>Job Application Support</a:t>
            </a:r>
            <a:r>
              <a:rPr lang="en" sz="1600"/>
              <a:t> “Can you help me start a cover letter for a medical receptionist position?”</a:t>
            </a:r>
            <a:br>
              <a:rPr lang="en" sz="1600"/>
            </a:br>
            <a:endParaRPr sz="1600"/>
          </a:p>
          <a:p>
            <a:pPr indent="-330200" lvl="0" marL="457200" rtl="0" algn="l">
              <a:lnSpc>
                <a:spcPct val="95000"/>
              </a:lnSpc>
              <a:spcBef>
                <a:spcPts val="0"/>
              </a:spcBef>
              <a:spcAft>
                <a:spcPts val="0"/>
              </a:spcAft>
              <a:buSzPts val="1600"/>
              <a:buChar char="●"/>
            </a:pPr>
            <a:r>
              <a:rPr b="1" lang="en" sz="1600">
                <a:latin typeface="Poppins"/>
                <a:ea typeface="Poppins"/>
                <a:cs typeface="Poppins"/>
                <a:sym typeface="Poppins"/>
              </a:rPr>
              <a:t>Addressing a Technical Question</a:t>
            </a:r>
            <a:r>
              <a:rPr lang="en" sz="1600"/>
              <a:t> “How do I adjust the brightness on my Chromebook?”</a:t>
            </a:r>
            <a:br>
              <a:rPr lang="en" sz="1600"/>
            </a:br>
            <a:endParaRPr sz="1600"/>
          </a:p>
          <a:p>
            <a:pPr indent="-330200" lvl="0" marL="457200" rtl="0" algn="l">
              <a:lnSpc>
                <a:spcPct val="95000"/>
              </a:lnSpc>
              <a:spcBef>
                <a:spcPts val="0"/>
              </a:spcBef>
              <a:spcAft>
                <a:spcPts val="0"/>
              </a:spcAft>
              <a:buSzPts val="1600"/>
              <a:buChar char="●"/>
            </a:pPr>
            <a:r>
              <a:rPr b="1" lang="en" sz="1600">
                <a:latin typeface="Poppins"/>
                <a:ea typeface="Poppins"/>
                <a:cs typeface="Poppins"/>
                <a:sym typeface="Poppins"/>
              </a:rPr>
              <a:t>Government Services</a:t>
            </a:r>
            <a:r>
              <a:rPr lang="en" sz="1600"/>
              <a:t> </a:t>
            </a:r>
            <a:r>
              <a:rPr b="1" lang="en" sz="1600">
                <a:latin typeface="Poppins"/>
                <a:ea typeface="Poppins"/>
                <a:cs typeface="Poppins"/>
                <a:sym typeface="Poppins"/>
              </a:rPr>
              <a:t>Information</a:t>
            </a:r>
            <a:r>
              <a:rPr lang="en" sz="1600"/>
              <a:t> “How can I apply for SNAP (Supplemental Nutrition Assistance Program) benefits in Columbus, Ohio?”</a:t>
            </a:r>
            <a:br>
              <a:rPr lang="en" sz="1600"/>
            </a:br>
            <a:endParaRPr sz="1600"/>
          </a:p>
          <a:p>
            <a:pPr indent="-330200" lvl="0" marL="457200" rtl="0" algn="l">
              <a:lnSpc>
                <a:spcPct val="95000"/>
              </a:lnSpc>
              <a:spcBef>
                <a:spcPts val="0"/>
              </a:spcBef>
              <a:spcAft>
                <a:spcPts val="0"/>
              </a:spcAft>
              <a:buSzPts val="1600"/>
              <a:buChar char="●"/>
            </a:pPr>
            <a:r>
              <a:rPr b="1" lang="en" sz="1600">
                <a:latin typeface="Poppins"/>
                <a:ea typeface="Poppins"/>
                <a:cs typeface="Poppins"/>
                <a:sym typeface="Poppins"/>
              </a:rPr>
              <a:t>Meal &amp; Recipe Planning</a:t>
            </a:r>
            <a:r>
              <a:rPr lang="en" sz="1600"/>
              <a:t> “Can you help me plan a simple low-cost holiday meal for 4 people?” </a:t>
            </a:r>
            <a:endParaRPr sz="1600"/>
          </a:p>
        </p:txBody>
      </p:sp>
      <p:sp>
        <p:nvSpPr>
          <p:cNvPr id="477" name="Google Shape;477;p81"/>
          <p:cNvSpPr/>
          <p:nvPr/>
        </p:nvSpPr>
        <p:spPr>
          <a:xfrm>
            <a:off x="6685325" y="1760400"/>
            <a:ext cx="2193600" cy="2419200"/>
          </a:xfrm>
          <a:prstGeom prst="roundRect">
            <a:avLst>
              <a:gd fmla="val 16667" name="adj"/>
            </a:avLst>
          </a:prstGeom>
          <a:solidFill>
            <a:srgbClr val="D3E3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Medium"/>
              <a:ea typeface="Poppins Medium"/>
              <a:cs typeface="Poppins Medium"/>
              <a:sym typeface="Poppins Medium"/>
            </a:endParaRPr>
          </a:p>
        </p:txBody>
      </p:sp>
      <p:sp>
        <p:nvSpPr>
          <p:cNvPr id="478" name="Google Shape;478;p81"/>
          <p:cNvSpPr txBox="1"/>
          <p:nvPr/>
        </p:nvSpPr>
        <p:spPr>
          <a:xfrm>
            <a:off x="6925950" y="2015700"/>
            <a:ext cx="1953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33333"/>
                </a:solidFill>
                <a:latin typeface="Poppins Medium"/>
                <a:ea typeface="Poppins Medium"/>
                <a:cs typeface="Poppins Medium"/>
                <a:sym typeface="Poppins Medium"/>
              </a:rPr>
              <a:t>Pro Tip: </a:t>
            </a:r>
            <a:br>
              <a:rPr lang="en" sz="1600">
                <a:solidFill>
                  <a:srgbClr val="333333"/>
                </a:solidFill>
                <a:latin typeface="Poppins Medium"/>
                <a:ea typeface="Poppins Medium"/>
                <a:cs typeface="Poppins Medium"/>
                <a:sym typeface="Poppins Medium"/>
              </a:rPr>
            </a:br>
            <a:r>
              <a:rPr lang="en" sz="1600">
                <a:solidFill>
                  <a:srgbClr val="333333"/>
                </a:solidFill>
                <a:latin typeface="Poppins Medium"/>
                <a:ea typeface="Poppins Medium"/>
                <a:cs typeface="Poppins Medium"/>
                <a:sym typeface="Poppins Medium"/>
              </a:rPr>
              <a:t>If you’re unsure of how to structure your prompt </a:t>
            </a:r>
            <a:r>
              <a:rPr b="1" lang="en" sz="1600">
                <a:solidFill>
                  <a:srgbClr val="333333"/>
                </a:solidFill>
                <a:latin typeface="Poppins"/>
                <a:ea typeface="Poppins"/>
                <a:cs typeface="Poppins"/>
                <a:sym typeface="Poppins"/>
              </a:rPr>
              <a:t>ask the agent to help you build it</a:t>
            </a:r>
            <a:r>
              <a:rPr lang="en" sz="1600">
                <a:solidFill>
                  <a:srgbClr val="333333"/>
                </a:solidFill>
                <a:latin typeface="Poppins Medium"/>
                <a:ea typeface="Poppins Medium"/>
                <a:cs typeface="Poppins Medium"/>
                <a:sym typeface="Poppins Medium"/>
              </a:rPr>
              <a:t>! </a:t>
            </a:r>
            <a:endParaRPr/>
          </a:p>
        </p:txBody>
      </p:sp>
      <p:sp>
        <p:nvSpPr>
          <p:cNvPr id="479" name="Google Shape;479;p81"/>
          <p:cNvSpPr txBox="1"/>
          <p:nvPr/>
        </p:nvSpPr>
        <p:spPr>
          <a:xfrm>
            <a:off x="540300" y="1109138"/>
            <a:ext cx="8432100" cy="5313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100"/>
              <a:buFont typeface="Arial"/>
              <a:buNone/>
            </a:pPr>
            <a:r>
              <a:rPr lang="en" sz="1600">
                <a:solidFill>
                  <a:schemeClr val="dk1"/>
                </a:solidFill>
                <a:latin typeface="Poppins Medium"/>
                <a:ea typeface="Poppins Medium"/>
                <a:cs typeface="Poppins Medium"/>
                <a:sym typeface="Poppins Medium"/>
              </a:rPr>
              <a:t>Choose from the following prompts or come up with your own: </a:t>
            </a:r>
            <a:endParaRPr sz="1800">
              <a:solidFill>
                <a:schemeClr val="dk1"/>
              </a:solidFill>
              <a:latin typeface="Poppins Medium"/>
              <a:ea typeface="Poppins Medium"/>
              <a:cs typeface="Poppins Medium"/>
              <a:sym typeface="Poppins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82"/>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BREAK</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83"/>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Final Showcase and Celebration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84"/>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Post-Survey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8"/>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Welcome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85"/>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 Few Of Our Favorite Things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86"/>
          <p:cNvSpPr txBox="1"/>
          <p:nvPr>
            <p:ph type="title"/>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Please Complete</a:t>
            </a:r>
            <a:endParaRPr/>
          </a:p>
        </p:txBody>
      </p:sp>
      <p:sp>
        <p:nvSpPr>
          <p:cNvPr id="505" name="Google Shape;505;p86"/>
          <p:cNvSpPr/>
          <p:nvPr/>
        </p:nvSpPr>
        <p:spPr>
          <a:xfrm>
            <a:off x="1981175" y="1640700"/>
            <a:ext cx="6807600" cy="827100"/>
          </a:xfrm>
          <a:prstGeom prst="rect">
            <a:avLst/>
          </a:prstGeom>
          <a:solidFill>
            <a:srgbClr val="0C5AD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Medium"/>
              <a:ea typeface="Poppins Medium"/>
              <a:cs typeface="Poppins Medium"/>
              <a:sym typeface="Poppins Medium"/>
            </a:endParaRPr>
          </a:p>
        </p:txBody>
      </p:sp>
      <p:sp>
        <p:nvSpPr>
          <p:cNvPr id="506" name="Google Shape;506;p86"/>
          <p:cNvSpPr txBox="1"/>
          <p:nvPr/>
        </p:nvSpPr>
        <p:spPr>
          <a:xfrm>
            <a:off x="2044325" y="1736100"/>
            <a:ext cx="6668400" cy="7317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800"/>
              <a:buFont typeface="Arial"/>
              <a:buNone/>
            </a:pPr>
            <a:r>
              <a:rPr b="1" lang="en" sz="2600" u="sng">
                <a:solidFill>
                  <a:schemeClr val="lt1"/>
                </a:solidFill>
                <a:latin typeface="Poppins"/>
                <a:ea typeface="Poppins"/>
                <a:cs typeface="Poppins"/>
                <a:sym typeface="Poppins"/>
                <a:hlinkClick r:id="rId3">
                  <a:extLst>
                    <a:ext uri="{A12FA001-AC4F-418D-AE19-62706E023703}">
                      <ahyp:hlinkClr val="tx"/>
                    </a:ext>
                  </a:extLst>
                </a:hlinkClick>
              </a:rPr>
              <a:t>https://tinyurl.com/DSH-Post-Survey</a:t>
            </a:r>
            <a:r>
              <a:rPr b="1" lang="en" sz="2600">
                <a:solidFill>
                  <a:schemeClr val="lt1"/>
                </a:solidFill>
                <a:latin typeface="Poppins"/>
                <a:ea typeface="Poppins"/>
                <a:cs typeface="Poppins"/>
                <a:sym typeface="Poppins"/>
              </a:rPr>
              <a:t> </a:t>
            </a:r>
            <a:endParaRPr b="1" sz="2600">
              <a:solidFill>
                <a:schemeClr val="lt1"/>
              </a:solidFill>
              <a:latin typeface="Poppins"/>
              <a:ea typeface="Poppins"/>
              <a:cs typeface="Poppins"/>
              <a:sym typeface="Poppins"/>
            </a:endParaRPr>
          </a:p>
          <a:p>
            <a:pPr indent="0" lvl="0" marL="0" rtl="0" algn="l">
              <a:lnSpc>
                <a:spcPct val="125000"/>
              </a:lnSpc>
              <a:spcBef>
                <a:spcPts val="0"/>
              </a:spcBef>
              <a:spcAft>
                <a:spcPts val="0"/>
              </a:spcAft>
              <a:buNone/>
            </a:pPr>
            <a:r>
              <a:t/>
            </a:r>
            <a:endParaRPr b="1" sz="3600">
              <a:solidFill>
                <a:schemeClr val="lt1"/>
              </a:solidFill>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87"/>
          <p:cNvSpPr txBox="1"/>
          <p:nvPr>
            <p:ph type="ctrTitle"/>
          </p:nvPr>
        </p:nvSpPr>
        <p:spPr>
          <a:xfrm>
            <a:off x="510050" y="613925"/>
            <a:ext cx="4593900" cy="832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Miroboa</a:t>
            </a:r>
            <a:r>
              <a:rPr lang="en"/>
              <a:t>rd</a:t>
            </a:r>
            <a:endParaRPr/>
          </a:p>
        </p:txBody>
      </p:sp>
      <p:sp>
        <p:nvSpPr>
          <p:cNvPr id="512" name="Google Shape;512;p87"/>
          <p:cNvSpPr txBox="1"/>
          <p:nvPr>
            <p:ph idx="4294967295" type="body"/>
          </p:nvPr>
        </p:nvSpPr>
        <p:spPr>
          <a:xfrm>
            <a:off x="540300" y="1441075"/>
            <a:ext cx="5299800" cy="2901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 sz="2000" u="sng">
                <a:solidFill>
                  <a:schemeClr val="hlink"/>
                </a:solidFill>
                <a:hlinkClick r:id="rId3"/>
              </a:rPr>
              <a:t>www.miro.com</a:t>
            </a:r>
            <a:endParaRPr sz="2000"/>
          </a:p>
          <a:p>
            <a:pPr indent="0" lvl="0" marL="0" rtl="0" algn="l">
              <a:spcBef>
                <a:spcPts val="0"/>
              </a:spcBef>
              <a:spcAft>
                <a:spcPts val="0"/>
              </a:spcAft>
              <a:buNone/>
            </a:pPr>
            <a:r>
              <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88"/>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Wrap-up</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89"/>
          <p:cNvSpPr txBox="1"/>
          <p:nvPr>
            <p:ph type="title"/>
          </p:nvPr>
        </p:nvSpPr>
        <p:spPr>
          <a:xfrm>
            <a:off x="540300" y="445025"/>
            <a:ext cx="6166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0E84F7"/>
                </a:solidFill>
              </a:rPr>
              <a:t>Wrap-Up</a:t>
            </a:r>
            <a:endParaRPr sz="2820">
              <a:solidFill>
                <a:srgbClr val="0E84F7"/>
              </a:solidFill>
            </a:endParaRPr>
          </a:p>
        </p:txBody>
      </p:sp>
      <p:sp>
        <p:nvSpPr>
          <p:cNvPr id="523" name="Google Shape;523;p89"/>
          <p:cNvSpPr txBox="1"/>
          <p:nvPr>
            <p:ph idx="1" type="body"/>
          </p:nvPr>
        </p:nvSpPr>
        <p:spPr>
          <a:xfrm>
            <a:off x="540300" y="1288550"/>
            <a:ext cx="5299800" cy="3510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 sz="2000">
                <a:solidFill>
                  <a:schemeClr val="dk1"/>
                </a:solidFill>
              </a:rPr>
              <a:t>Questions from class</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Turn in Devices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9"/>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Today’s Goals</a:t>
            </a:r>
            <a:endParaRPr>
              <a:solidFill>
                <a:schemeClr val="dk1"/>
              </a:solidFill>
            </a:endParaRPr>
          </a:p>
        </p:txBody>
      </p:sp>
      <p:sp>
        <p:nvSpPr>
          <p:cNvPr id="333" name="Google Shape;333;p59"/>
          <p:cNvSpPr txBox="1"/>
          <p:nvPr>
            <p:ph idx="1" type="body"/>
          </p:nvPr>
        </p:nvSpPr>
        <p:spPr>
          <a:xfrm>
            <a:off x="540300" y="1152475"/>
            <a:ext cx="7675200" cy="35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rgbClr val="3D3D3D"/>
                </a:solidFill>
              </a:rPr>
              <a:t>Goals</a:t>
            </a:r>
            <a:endParaRPr>
              <a:solidFill>
                <a:srgbClr val="3D3D3D"/>
              </a:solidFill>
            </a:endParaRPr>
          </a:p>
          <a:p>
            <a:pPr indent="-342900" lvl="0" marL="457200" rtl="0" algn="l">
              <a:spcBef>
                <a:spcPts val="0"/>
              </a:spcBef>
              <a:spcAft>
                <a:spcPts val="0"/>
              </a:spcAft>
              <a:buSzPts val="1800"/>
              <a:buAutoNum type="arabicPeriod"/>
            </a:pPr>
            <a:r>
              <a:rPr lang="en"/>
              <a:t>Learn about popular social media apps and sites.</a:t>
            </a:r>
            <a:endParaRPr/>
          </a:p>
          <a:p>
            <a:pPr indent="-342900" lvl="0" marL="457200" rtl="0" algn="l">
              <a:spcBef>
                <a:spcPts val="0"/>
              </a:spcBef>
              <a:spcAft>
                <a:spcPts val="0"/>
              </a:spcAft>
              <a:buSzPts val="1800"/>
              <a:buAutoNum type="arabicPeriod"/>
            </a:pPr>
            <a:r>
              <a:rPr lang="en"/>
              <a:t>Be able to use a social media application.</a:t>
            </a:r>
            <a:endParaRPr/>
          </a:p>
          <a:p>
            <a:pPr indent="-342900" lvl="0" marL="457200" rtl="0" algn="l">
              <a:spcBef>
                <a:spcPts val="0"/>
              </a:spcBef>
              <a:spcAft>
                <a:spcPts val="0"/>
              </a:spcAft>
              <a:buSzPts val="1800"/>
              <a:buAutoNum type="arabicPeriod"/>
            </a:pPr>
            <a:r>
              <a:rPr lang="en"/>
              <a:t>Possess a high-level knowledge of AI and its possible implications.</a:t>
            </a:r>
            <a:endParaRPr/>
          </a:p>
          <a:p>
            <a:pPr indent="-342900" lvl="0" marL="457200" rtl="0" algn="l">
              <a:spcBef>
                <a:spcPts val="0"/>
              </a:spcBef>
              <a:spcAft>
                <a:spcPts val="0"/>
              </a:spcAft>
              <a:buSzPts val="1800"/>
              <a:buAutoNum type="arabicPeriod"/>
            </a:pPr>
            <a:r>
              <a:rPr lang="en"/>
              <a:t>Complete the post-assessment.</a:t>
            </a:r>
            <a:endParaRPr/>
          </a:p>
          <a:p>
            <a:pPr indent="-342900" lvl="0" marL="457200" rtl="0" algn="l">
              <a:spcBef>
                <a:spcPts val="0"/>
              </a:spcBef>
              <a:spcAft>
                <a:spcPts val="0"/>
              </a:spcAft>
              <a:buSzPts val="1800"/>
              <a:buAutoNum type="arabicPeriod"/>
            </a:pPr>
            <a:r>
              <a:rPr lang="en"/>
              <a:t>Present final showcase.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60"/>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E84F7"/>
                </a:solidFill>
              </a:rPr>
              <a:t>Welcome!</a:t>
            </a:r>
            <a:endParaRPr>
              <a:solidFill>
                <a:srgbClr val="0E84F7"/>
              </a:solidFill>
            </a:endParaRPr>
          </a:p>
        </p:txBody>
      </p:sp>
      <p:sp>
        <p:nvSpPr>
          <p:cNvPr id="339" name="Google Shape;339;p60"/>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900"/>
              <a:t>Set up your device</a:t>
            </a:r>
            <a:endParaRPr sz="1900"/>
          </a:p>
        </p:txBody>
      </p:sp>
      <p:pic>
        <p:nvPicPr>
          <p:cNvPr id="340" name="Google Shape;340;p60"/>
          <p:cNvPicPr preferRelativeResize="0"/>
          <p:nvPr>
            <p:ph idx="2" type="pic"/>
          </p:nvPr>
        </p:nvPicPr>
        <p:blipFill rotWithShape="1">
          <a:blip r:embed="rId3">
            <a:alphaModFix/>
          </a:blip>
          <a:srcRect b="0" l="22205" r="10770" t="0"/>
          <a:stretch/>
        </p:blipFill>
        <p:spPr>
          <a:xfrm>
            <a:off x="5772525" y="377550"/>
            <a:ext cx="2692200" cy="4236000"/>
          </a:xfrm>
          <a:prstGeom prst="roundRect">
            <a:avLst>
              <a:gd fmla="val 9935" name="adj"/>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1"/>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Norms</a:t>
            </a:r>
            <a:endParaRPr/>
          </a:p>
        </p:txBody>
      </p:sp>
      <p:sp>
        <p:nvSpPr>
          <p:cNvPr id="346" name="Google Shape;346;p61"/>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INSERT NORMS HERE</a:t>
            </a:r>
            <a:endParaRPr/>
          </a:p>
        </p:txBody>
      </p:sp>
      <p:pic>
        <p:nvPicPr>
          <p:cNvPr id="347" name="Google Shape;347;p61"/>
          <p:cNvPicPr preferRelativeResize="0"/>
          <p:nvPr>
            <p:ph idx="2" type="pic"/>
          </p:nvPr>
        </p:nvPicPr>
        <p:blipFill rotWithShape="1">
          <a:blip r:embed="rId3">
            <a:alphaModFix/>
          </a:blip>
          <a:srcRect b="0" l="30635" r="659" t="0"/>
          <a:stretch/>
        </p:blipFill>
        <p:spPr>
          <a:xfrm>
            <a:off x="5772525" y="377550"/>
            <a:ext cx="2692200" cy="4236000"/>
          </a:xfrm>
          <a:prstGeom prst="roundRect">
            <a:avLst>
              <a:gd fmla="val 9935" name="adj"/>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2"/>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Social Media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63"/>
          <p:cNvPicPr preferRelativeResize="0"/>
          <p:nvPr>
            <p:ph idx="2" type="pic"/>
          </p:nvPr>
        </p:nvPicPr>
        <p:blipFill rotWithShape="1">
          <a:blip r:embed="rId3">
            <a:alphaModFix/>
          </a:blip>
          <a:srcRect b="0" l="13962" r="13955" t="0"/>
          <a:stretch/>
        </p:blipFill>
        <p:spPr>
          <a:xfrm>
            <a:off x="5790401" y="445025"/>
            <a:ext cx="2887800" cy="4236000"/>
          </a:xfrm>
          <a:prstGeom prst="roundRect">
            <a:avLst>
              <a:gd fmla="val 16667" name="adj"/>
            </a:avLst>
          </a:prstGeom>
        </p:spPr>
      </p:pic>
      <p:sp>
        <p:nvSpPr>
          <p:cNvPr id="358" name="Google Shape;358;p63"/>
          <p:cNvSpPr txBox="1"/>
          <p:nvPr>
            <p:ph type="title"/>
          </p:nvPr>
        </p:nvSpPr>
        <p:spPr>
          <a:xfrm>
            <a:off x="540300" y="445025"/>
            <a:ext cx="5022300" cy="10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Social Media?</a:t>
            </a:r>
            <a:endParaRPr/>
          </a:p>
        </p:txBody>
      </p:sp>
      <p:sp>
        <p:nvSpPr>
          <p:cNvPr id="359" name="Google Shape;359;p63"/>
          <p:cNvSpPr txBox="1"/>
          <p:nvPr>
            <p:ph idx="1" type="body"/>
          </p:nvPr>
        </p:nvSpPr>
        <p:spPr>
          <a:xfrm>
            <a:off x="540300" y="1665400"/>
            <a:ext cx="5022300" cy="3015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Exchange of ideas and information.</a:t>
            </a:r>
            <a:endParaRPr/>
          </a:p>
          <a:p>
            <a:pPr indent="-342900" lvl="0" marL="457200" rtl="0" algn="l">
              <a:spcBef>
                <a:spcPts val="0"/>
              </a:spcBef>
              <a:spcAft>
                <a:spcPts val="0"/>
              </a:spcAft>
              <a:buSzPts val="1800"/>
              <a:buChar char="●"/>
            </a:pPr>
            <a:r>
              <a:rPr lang="en"/>
              <a:t>Text, video, audio, images</a:t>
            </a:r>
            <a:endParaRPr/>
          </a:p>
          <a:p>
            <a:pPr indent="-342900" lvl="0" marL="457200" rtl="0" algn="l">
              <a:spcBef>
                <a:spcPts val="0"/>
              </a:spcBef>
              <a:spcAft>
                <a:spcPts val="0"/>
              </a:spcAft>
              <a:buSzPts val="1800"/>
              <a:buChar char="●"/>
            </a:pPr>
            <a:r>
              <a:rPr lang="en"/>
              <a:t>Virtual communities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4"/>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Various Apps</a:t>
            </a:r>
            <a:endParaRPr/>
          </a:p>
        </p:txBody>
      </p:sp>
      <p:sp>
        <p:nvSpPr>
          <p:cNvPr id="365" name="Google Shape;365;p64"/>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Instagram</a:t>
            </a:r>
            <a:endParaRPr/>
          </a:p>
          <a:p>
            <a:pPr indent="-342900" lvl="0" marL="457200" rtl="0" algn="l">
              <a:spcBef>
                <a:spcPts val="0"/>
              </a:spcBef>
              <a:spcAft>
                <a:spcPts val="0"/>
              </a:spcAft>
              <a:buSzPts val="1800"/>
              <a:buChar char="●"/>
            </a:pPr>
            <a:r>
              <a:rPr lang="en"/>
              <a:t>WhatsApp</a:t>
            </a:r>
            <a:endParaRPr/>
          </a:p>
          <a:p>
            <a:pPr indent="-342900" lvl="0" marL="457200" rtl="0" algn="l">
              <a:spcBef>
                <a:spcPts val="0"/>
              </a:spcBef>
              <a:spcAft>
                <a:spcPts val="0"/>
              </a:spcAft>
              <a:buSzPts val="1800"/>
              <a:buChar char="●"/>
            </a:pPr>
            <a:r>
              <a:rPr lang="en"/>
              <a:t>Facebook</a:t>
            </a:r>
            <a:endParaRPr/>
          </a:p>
          <a:p>
            <a:pPr indent="-342900" lvl="0" marL="457200" rtl="0" algn="l">
              <a:spcBef>
                <a:spcPts val="0"/>
              </a:spcBef>
              <a:spcAft>
                <a:spcPts val="0"/>
              </a:spcAft>
              <a:buSzPts val="1800"/>
              <a:buChar char="●"/>
            </a:pPr>
            <a:r>
              <a:rPr lang="en"/>
              <a:t>Pinterest</a:t>
            </a:r>
            <a:endParaRPr/>
          </a:p>
          <a:p>
            <a:pPr indent="-342900" lvl="0" marL="457200" rtl="0" algn="l">
              <a:spcBef>
                <a:spcPts val="0"/>
              </a:spcBef>
              <a:spcAft>
                <a:spcPts val="0"/>
              </a:spcAft>
              <a:buSzPts val="1800"/>
              <a:buChar char="●"/>
            </a:pPr>
            <a:r>
              <a:rPr lang="en"/>
              <a:t>Zoom</a:t>
            </a:r>
            <a:endParaRPr/>
          </a:p>
          <a:p>
            <a:pPr indent="-342900" lvl="0" marL="457200" rtl="0" algn="l">
              <a:spcBef>
                <a:spcPts val="0"/>
              </a:spcBef>
              <a:spcAft>
                <a:spcPts val="0"/>
              </a:spcAft>
              <a:buSzPts val="1800"/>
              <a:buChar char="●"/>
            </a:pPr>
            <a:r>
              <a:rPr lang="en"/>
              <a:t>X (formerly Twitter)</a:t>
            </a:r>
            <a:endParaRPr/>
          </a:p>
          <a:p>
            <a:pPr indent="-342900" lvl="0" marL="457200" rtl="0" algn="l">
              <a:spcBef>
                <a:spcPts val="0"/>
              </a:spcBef>
              <a:spcAft>
                <a:spcPts val="0"/>
              </a:spcAft>
              <a:buSzPts val="1800"/>
              <a:buChar char="●"/>
            </a:pPr>
            <a:r>
              <a:rPr lang="en"/>
              <a:t>YouTube</a:t>
            </a:r>
            <a:endParaRPr/>
          </a:p>
          <a:p>
            <a:pPr indent="-342900" lvl="0" marL="457200" rtl="0" algn="l">
              <a:spcBef>
                <a:spcPts val="0"/>
              </a:spcBef>
              <a:spcAft>
                <a:spcPts val="0"/>
              </a:spcAft>
              <a:buSzPts val="1800"/>
              <a:buChar char="●"/>
            </a:pPr>
            <a:r>
              <a:rPr lang="en"/>
              <a:t>And many others…..</a:t>
            </a:r>
            <a:endParaRPr/>
          </a:p>
        </p:txBody>
      </p:sp>
      <p:pic>
        <p:nvPicPr>
          <p:cNvPr id="366" name="Google Shape;366;p64"/>
          <p:cNvPicPr preferRelativeResize="0"/>
          <p:nvPr/>
        </p:nvPicPr>
        <p:blipFill>
          <a:blip r:embed="rId3">
            <a:alphaModFix/>
          </a:blip>
          <a:stretch>
            <a:fillRect/>
          </a:stretch>
        </p:blipFill>
        <p:spPr>
          <a:xfrm>
            <a:off x="4572000" y="1266313"/>
            <a:ext cx="4236901" cy="2610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